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2"/>
  </p:notesMasterIdLst>
  <p:handoutMasterIdLst>
    <p:handoutMasterId r:id="rId33"/>
  </p:handoutMasterIdLst>
  <p:sldIdLst>
    <p:sldId id="258" r:id="rId3"/>
    <p:sldId id="359" r:id="rId4"/>
    <p:sldId id="475" r:id="rId5"/>
    <p:sldId id="497" r:id="rId6"/>
    <p:sldId id="292" r:id="rId7"/>
    <p:sldId id="563" r:id="rId8"/>
    <p:sldId id="564" r:id="rId9"/>
    <p:sldId id="565" r:id="rId10"/>
    <p:sldId id="566" r:id="rId11"/>
    <p:sldId id="567" r:id="rId12"/>
    <p:sldId id="568" r:id="rId13"/>
    <p:sldId id="569" r:id="rId14"/>
    <p:sldId id="570" r:id="rId15"/>
    <p:sldId id="571" r:id="rId16"/>
    <p:sldId id="572" r:id="rId17"/>
    <p:sldId id="573" r:id="rId18"/>
    <p:sldId id="574" r:id="rId19"/>
    <p:sldId id="575" r:id="rId20"/>
    <p:sldId id="498" r:id="rId21"/>
    <p:sldId id="576" r:id="rId22"/>
    <p:sldId id="503" r:id="rId23"/>
    <p:sldId id="577" r:id="rId24"/>
    <p:sldId id="578" r:id="rId25"/>
    <p:sldId id="579" r:id="rId26"/>
    <p:sldId id="580" r:id="rId27"/>
    <p:sldId id="581" r:id="rId28"/>
    <p:sldId id="582" r:id="rId29"/>
    <p:sldId id="583" r:id="rId30"/>
    <p:sldId id="584" r:id="rId31"/>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çalo Meireles" initials="GM" lastIdx="1" clrIdx="0">
    <p:extLst>
      <p:ext uri="{19B8F6BF-5375-455C-9EA6-DF929625EA0E}">
        <p15:presenceInfo xmlns:p15="http://schemas.microsoft.com/office/powerpoint/2012/main" userId="ae7ac503c883a4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41C38"/>
    <a:srgbClr val="6E2449"/>
    <a:srgbClr val="993366"/>
    <a:srgbClr val="660033"/>
    <a:srgbClr val="6666FF"/>
    <a:srgbClr val="6699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4" d="100"/>
          <a:sy n="74" d="100"/>
        </p:scale>
        <p:origin x="59" y="312"/>
      </p:cViewPr>
      <p:guideLst>
        <p:guide orient="horz" pos="2064"/>
        <p:guide pos="28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 xmlns:a16="http://schemas.microsoft.com/office/drawing/2014/main" id="{CED7ED3B-37E4-4938-BC86-56B94650D4A7}"/>
              </a:ext>
            </a:extLst>
          </p:cNvPr>
          <p:cNvSpPr>
            <a:spLocks noGrp="1"/>
          </p:cNvSpPr>
          <p:nvPr>
            <p:ph type="hdr" sz="quarter"/>
          </p:nvPr>
        </p:nvSpPr>
        <p:spPr>
          <a:xfrm>
            <a:off x="0" y="0"/>
            <a:ext cx="2950475" cy="49704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Marcador de Posição da Data 2">
            <a:extLst>
              <a:ext uri="{FF2B5EF4-FFF2-40B4-BE49-F238E27FC236}">
                <a16:creationId xmlns="" xmlns:a16="http://schemas.microsoft.com/office/drawing/2014/main" id="{A36F7798-6BC1-48E4-B6CB-846539F7A659}"/>
              </a:ext>
            </a:extLst>
          </p:cNvPr>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8009960-01A6-4D73-936C-2FF2A7B13C42}" type="datetimeFigureOut">
              <a:rPr lang="en-GB"/>
              <a:pPr>
                <a:defRPr/>
              </a:pPr>
              <a:t>22/10/2020</a:t>
            </a:fld>
            <a:endParaRPr lang="en-GB"/>
          </a:p>
        </p:txBody>
      </p:sp>
      <p:sp>
        <p:nvSpPr>
          <p:cNvPr id="4" name="Marcador de Posição do Rodapé 3">
            <a:extLst>
              <a:ext uri="{FF2B5EF4-FFF2-40B4-BE49-F238E27FC236}">
                <a16:creationId xmlns="" xmlns:a16="http://schemas.microsoft.com/office/drawing/2014/main" id="{26FF76C0-138D-4D66-83C9-04720C2DA2C1}"/>
              </a:ext>
            </a:extLst>
          </p:cNvPr>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Marcador de Posição do Número do Diapositivo 4">
            <a:extLst>
              <a:ext uri="{FF2B5EF4-FFF2-40B4-BE49-F238E27FC236}">
                <a16:creationId xmlns="" xmlns:a16="http://schemas.microsoft.com/office/drawing/2014/main" id="{023F1EC2-5341-4421-8A1F-FF402795D393}"/>
              </a:ext>
            </a:extLst>
          </p:cNvPr>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0656FE5-703A-4A49-952F-5E10721A159F}"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 xmlns:a16="http://schemas.microsoft.com/office/drawing/2014/main" id="{84CF939C-E602-4871-B3BC-A6EBB4F8B5A6}"/>
              </a:ext>
            </a:extLst>
          </p:cNvPr>
          <p:cNvSpPr>
            <a:spLocks noGrp="1"/>
          </p:cNvSpPr>
          <p:nvPr>
            <p:ph type="hdr" sz="quarter"/>
          </p:nvPr>
        </p:nvSpPr>
        <p:spPr>
          <a:xfrm>
            <a:off x="0" y="0"/>
            <a:ext cx="2950475" cy="49704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Marcador de Posição da Data 2">
            <a:extLst>
              <a:ext uri="{FF2B5EF4-FFF2-40B4-BE49-F238E27FC236}">
                <a16:creationId xmlns="" xmlns:a16="http://schemas.microsoft.com/office/drawing/2014/main" id="{5A8C6934-C71D-4B12-861B-50D5636A1D32}"/>
              </a:ext>
            </a:extLst>
          </p:cNvPr>
          <p:cNvSpPr>
            <a:spLocks noGrp="1"/>
          </p:cNvSpPr>
          <p:nvPr>
            <p:ph type="dt" idx="1"/>
          </p:nvPr>
        </p:nvSpPr>
        <p:spPr>
          <a:xfrm>
            <a:off x="3856737" y="0"/>
            <a:ext cx="2950475" cy="497046"/>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62093EC-0664-4ABC-923F-996E068A3475}" type="datetimeFigureOut">
              <a:rPr lang="en-GB"/>
              <a:pPr>
                <a:defRPr/>
              </a:pPr>
              <a:t>22/10/2020</a:t>
            </a:fld>
            <a:endParaRPr lang="en-GB"/>
          </a:p>
        </p:txBody>
      </p:sp>
      <p:sp>
        <p:nvSpPr>
          <p:cNvPr id="4" name="Marcador de Posição da Imagem do Diapositivo 3">
            <a:extLst>
              <a:ext uri="{FF2B5EF4-FFF2-40B4-BE49-F238E27FC236}">
                <a16:creationId xmlns="" xmlns:a16="http://schemas.microsoft.com/office/drawing/2014/main" id="{C3E390E9-6751-4EFA-AA3F-77980CE8A476}"/>
              </a:ext>
            </a:extLst>
          </p:cNvPr>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Marcador de Posição de Notas 4">
            <a:extLst>
              <a:ext uri="{FF2B5EF4-FFF2-40B4-BE49-F238E27FC236}">
                <a16:creationId xmlns="" xmlns:a16="http://schemas.microsoft.com/office/drawing/2014/main" id="{6753AD3A-F402-4086-8C43-E09AFA239D7D}"/>
              </a:ext>
            </a:extLst>
          </p:cNvPr>
          <p:cNvSpPr>
            <a:spLocks noGrp="1"/>
          </p:cNvSpPr>
          <p:nvPr>
            <p:ph type="body" sz="quarter" idx="3"/>
          </p:nvPr>
        </p:nvSpPr>
        <p:spPr>
          <a:xfrm>
            <a:off x="680879" y="4721940"/>
            <a:ext cx="5447030" cy="4473416"/>
          </a:xfrm>
          <a:prstGeom prst="rect">
            <a:avLst/>
          </a:prstGeom>
        </p:spPr>
        <p:txBody>
          <a:bodyPr vert="horz" lIns="91440" tIns="45720" rIns="91440" bIns="45720" rtlCol="0">
            <a:normAutofit/>
          </a:bodyPr>
          <a:lstStyle/>
          <a:p>
            <a:pPr lvl="0"/>
            <a:r>
              <a:rPr lang="pt-PT" noProof="0"/>
              <a:t>Clique para editar os estilos</a:t>
            </a:r>
          </a:p>
          <a:p>
            <a:pPr lvl="1"/>
            <a:r>
              <a:rPr lang="pt-PT" noProof="0"/>
              <a:t>Segundo nível</a:t>
            </a:r>
          </a:p>
          <a:p>
            <a:pPr lvl="2"/>
            <a:r>
              <a:rPr lang="pt-PT" noProof="0"/>
              <a:t>Terceiro nível</a:t>
            </a:r>
          </a:p>
          <a:p>
            <a:pPr lvl="3"/>
            <a:r>
              <a:rPr lang="pt-PT" noProof="0"/>
              <a:t>Quarto nível</a:t>
            </a:r>
          </a:p>
          <a:p>
            <a:pPr lvl="4"/>
            <a:r>
              <a:rPr lang="pt-PT" noProof="0"/>
              <a:t>Quinto nível</a:t>
            </a:r>
            <a:endParaRPr lang="en-GB" noProof="0"/>
          </a:p>
        </p:txBody>
      </p:sp>
      <p:sp>
        <p:nvSpPr>
          <p:cNvPr id="6" name="Marcador de Posição do Rodapé 5">
            <a:extLst>
              <a:ext uri="{FF2B5EF4-FFF2-40B4-BE49-F238E27FC236}">
                <a16:creationId xmlns="" xmlns:a16="http://schemas.microsoft.com/office/drawing/2014/main" id="{8296DC25-D724-4F41-A832-8BB701F64B63}"/>
              </a:ext>
            </a:extLst>
          </p:cNvPr>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Marcador de Posição do Número do Diapositivo 6">
            <a:extLst>
              <a:ext uri="{FF2B5EF4-FFF2-40B4-BE49-F238E27FC236}">
                <a16:creationId xmlns="" xmlns:a16="http://schemas.microsoft.com/office/drawing/2014/main" id="{74A134B0-A0C7-4EEA-A533-3CA88A3662ED}"/>
              </a:ext>
            </a:extLst>
          </p:cNvPr>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279B591-F9A4-4303-AD10-B8899EA82AC3}" type="slidenum">
              <a:rPr lang="en-GB"/>
              <a:pPr>
                <a:defRPr/>
              </a:pPr>
              <a:t>‹#›</a:t>
            </a:fld>
            <a:endParaRPr lang="en-GB"/>
          </a:p>
        </p:txBody>
      </p:sp>
    </p:spTree>
    <p:extLst>
      <p:ext uri="{BB962C8B-B14F-4D97-AF65-F5344CB8AC3E}">
        <p14:creationId xmlns:p14="http://schemas.microsoft.com/office/powerpoint/2010/main" val="17894099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Marcador de Posição do Número do Diapositivo 5">
            <a:extLst>
              <a:ext uri="{FF2B5EF4-FFF2-40B4-BE49-F238E27FC236}">
                <a16:creationId xmlns="" xmlns:a16="http://schemas.microsoft.com/office/drawing/2014/main" id="{1FA159C9-ACDB-4880-8897-FB16DBD92734}"/>
              </a:ext>
            </a:extLst>
          </p:cNvPr>
          <p:cNvSpPr txBox="1">
            <a:spLocks/>
          </p:cNvSpPr>
          <p:nvPr userDrawn="1"/>
        </p:nvSpPr>
        <p:spPr>
          <a:xfrm>
            <a:off x="7162800" y="6351588"/>
            <a:ext cx="838200" cy="365125"/>
          </a:xfrm>
          <a:prstGeom prst="rect">
            <a:avLst/>
          </a:prstGeom>
        </p:spPr>
        <p:txBody>
          <a:bodyPr anchor="ctr"/>
          <a:lstStyle>
            <a:lvl1pPr>
              <a:defRPr sz="1800" b="1">
                <a:solidFill>
                  <a:schemeClr val="accent5"/>
                </a:solidFill>
              </a:defRPr>
            </a:lvl1pPr>
          </a:lstStyle>
          <a:p>
            <a:pPr algn="r" eaLnBrk="1" fontAlgn="auto" hangingPunct="1">
              <a:spcBef>
                <a:spcPts val="0"/>
              </a:spcBef>
              <a:spcAft>
                <a:spcPts val="0"/>
              </a:spcAft>
              <a:defRPr/>
            </a:pPr>
            <a:endParaRPr lang="en-US" dirty="0">
              <a:latin typeface="+mn-lt"/>
            </a:endParaRPr>
          </a:p>
        </p:txBody>
      </p:sp>
      <p:sp>
        <p:nvSpPr>
          <p:cNvPr id="3" name="Rectângulo 8">
            <a:extLst>
              <a:ext uri="{FF2B5EF4-FFF2-40B4-BE49-F238E27FC236}">
                <a16:creationId xmlns="" xmlns:a16="http://schemas.microsoft.com/office/drawing/2014/main" id="{3D41118A-8DD7-41A4-A1F5-DE3DE71B257E}"/>
              </a:ext>
            </a:extLst>
          </p:cNvPr>
          <p:cNvSpPr>
            <a:spLocks noChangeArrowheads="1"/>
          </p:cNvSpPr>
          <p:nvPr userDrawn="1"/>
        </p:nvSpPr>
        <p:spPr bwMode="auto">
          <a:xfrm>
            <a:off x="8037513" y="6257925"/>
            <a:ext cx="103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pt-PT" sz="2800" b="1">
                <a:solidFill>
                  <a:schemeClr val="tx2"/>
                </a:solidFill>
              </a:rPr>
              <a:t>| </a:t>
            </a:r>
            <a:fld id="{5C51EADC-D435-438D-B338-B2F7A67E0E66}" type="slidenum">
              <a:rPr lang="en-US" altLang="pt-PT" sz="2800" b="1">
                <a:solidFill>
                  <a:schemeClr val="tx2"/>
                </a:solidFill>
              </a:rPr>
              <a:pPr eaLnBrk="1" hangingPunct="1"/>
              <a:t>‹#›</a:t>
            </a:fld>
            <a:endParaRPr lang="en-US" altLang="pt-PT" sz="2800" b="1">
              <a:solidFill>
                <a:schemeClr val="tx2"/>
              </a:solidFill>
            </a:endParaRPr>
          </a:p>
        </p:txBody>
      </p:sp>
      <p:pic>
        <p:nvPicPr>
          <p:cNvPr id="5" name="Imagem 4">
            <a:extLst>
              <a:ext uri="{FF2B5EF4-FFF2-40B4-BE49-F238E27FC236}">
                <a16:creationId xmlns="" xmlns:a16="http://schemas.microsoft.com/office/drawing/2014/main" id="{A89760BC-74CC-4B5A-9E67-988B077C01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6100" y="5848350"/>
            <a:ext cx="1371600" cy="1371600"/>
          </a:xfrm>
          <a:prstGeom prst="rect">
            <a:avLst/>
          </a:prstGeom>
        </p:spPr>
      </p:pic>
    </p:spTree>
    <p:extLst>
      <p:ext uri="{BB962C8B-B14F-4D97-AF65-F5344CB8AC3E}">
        <p14:creationId xmlns:p14="http://schemas.microsoft.com/office/powerpoint/2010/main" val="167337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 xmlns:a16="http://schemas.microsoft.com/office/drawing/2014/main" id="{226FC99C-2889-47B1-B1C3-B40331616FC7}"/>
              </a:ext>
            </a:extLst>
          </p:cNvPr>
          <p:cNvSpPr>
            <a:spLocks noGrp="1"/>
          </p:cNvSpPr>
          <p:nvPr>
            <p:ph type="dt" sz="half" idx="10"/>
          </p:nvPr>
        </p:nvSpPr>
        <p:spPr/>
        <p:txBody>
          <a:bodyPr/>
          <a:lstStyle>
            <a:lvl1pPr>
              <a:defRPr/>
            </a:lvl1pPr>
          </a:lstStyle>
          <a:p>
            <a:pPr>
              <a:defRPr/>
            </a:pPr>
            <a:fld id="{3200B756-D09F-4E43-AF3C-FCF31C1B7452}"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FB310917-E9FA-404C-942B-D948BC43E495}"/>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5FBB707A-5CFE-4BD1-B072-145979CBC232}"/>
              </a:ext>
            </a:extLst>
          </p:cNvPr>
          <p:cNvSpPr>
            <a:spLocks noGrp="1"/>
          </p:cNvSpPr>
          <p:nvPr>
            <p:ph type="sldNum" sz="quarter" idx="12"/>
          </p:nvPr>
        </p:nvSpPr>
        <p:spPr/>
        <p:txBody>
          <a:bodyPr/>
          <a:lstStyle>
            <a:lvl1pPr>
              <a:defRPr/>
            </a:lvl1pPr>
          </a:lstStyle>
          <a:p>
            <a:pPr>
              <a:defRPr/>
            </a:pPr>
            <a:fld id="{7DC50472-EF2A-4000-B9E0-14AD1EBF5CB5}" type="slidenum">
              <a:rPr lang="en-US"/>
              <a:pPr>
                <a:defRPr/>
              </a:pPr>
              <a:t>‹#›</a:t>
            </a:fld>
            <a:endParaRPr lang="en-US"/>
          </a:p>
        </p:txBody>
      </p:sp>
    </p:spTree>
    <p:extLst>
      <p:ext uri="{BB962C8B-B14F-4D97-AF65-F5344CB8AC3E}">
        <p14:creationId xmlns:p14="http://schemas.microsoft.com/office/powerpoint/2010/main" val="216075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 xmlns:a16="http://schemas.microsoft.com/office/drawing/2014/main" id="{949CDBA6-82A9-431E-BDD4-78EA17FE1050}"/>
              </a:ext>
            </a:extLst>
          </p:cNvPr>
          <p:cNvSpPr>
            <a:spLocks noGrp="1"/>
          </p:cNvSpPr>
          <p:nvPr>
            <p:ph type="dt" sz="half" idx="10"/>
          </p:nvPr>
        </p:nvSpPr>
        <p:spPr/>
        <p:txBody>
          <a:bodyPr/>
          <a:lstStyle>
            <a:lvl1pPr>
              <a:defRPr/>
            </a:lvl1pPr>
          </a:lstStyle>
          <a:p>
            <a:pPr>
              <a:defRPr/>
            </a:pPr>
            <a:fld id="{A54D6CAC-AD09-4484-9674-A6D7F2CF9E1E}"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9A45E078-B787-429D-B85E-918205ECEB18}"/>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D5FC05DF-60B3-4CF0-9E07-92914F86B4F6}"/>
              </a:ext>
            </a:extLst>
          </p:cNvPr>
          <p:cNvSpPr>
            <a:spLocks noGrp="1"/>
          </p:cNvSpPr>
          <p:nvPr>
            <p:ph type="sldNum" sz="quarter" idx="12"/>
          </p:nvPr>
        </p:nvSpPr>
        <p:spPr/>
        <p:txBody>
          <a:bodyPr/>
          <a:lstStyle>
            <a:lvl1pPr>
              <a:defRPr/>
            </a:lvl1pPr>
          </a:lstStyle>
          <a:p>
            <a:pPr>
              <a:defRPr/>
            </a:pPr>
            <a:fld id="{4862B250-386D-4F08-935E-C69A72133660}" type="slidenum">
              <a:rPr lang="en-US"/>
              <a:pPr>
                <a:defRPr/>
              </a:pPr>
              <a:t>‹#›</a:t>
            </a:fld>
            <a:endParaRPr lang="en-US"/>
          </a:p>
        </p:txBody>
      </p:sp>
    </p:spTree>
    <p:extLst>
      <p:ext uri="{BB962C8B-B14F-4D97-AF65-F5344CB8AC3E}">
        <p14:creationId xmlns:p14="http://schemas.microsoft.com/office/powerpoint/2010/main" val="337498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Marcador de Posição do Número do Diapositivo 5">
            <a:extLst>
              <a:ext uri="{FF2B5EF4-FFF2-40B4-BE49-F238E27FC236}">
                <a16:creationId xmlns="" xmlns:a16="http://schemas.microsoft.com/office/drawing/2014/main" id="{1FA159C9-ACDB-4880-8897-FB16DBD92734}"/>
              </a:ext>
            </a:extLst>
          </p:cNvPr>
          <p:cNvSpPr txBox="1">
            <a:spLocks/>
          </p:cNvSpPr>
          <p:nvPr userDrawn="1"/>
        </p:nvSpPr>
        <p:spPr>
          <a:xfrm>
            <a:off x="7162800" y="6351588"/>
            <a:ext cx="838200" cy="365125"/>
          </a:xfrm>
          <a:prstGeom prst="rect">
            <a:avLst/>
          </a:prstGeom>
        </p:spPr>
        <p:txBody>
          <a:bodyPr anchor="ctr"/>
          <a:lstStyle>
            <a:lvl1pPr>
              <a:defRPr sz="1800" b="1">
                <a:solidFill>
                  <a:schemeClr val="accent5"/>
                </a:solidFill>
              </a:defRPr>
            </a:lvl1pPr>
          </a:lstStyle>
          <a:p>
            <a:pPr algn="r" eaLnBrk="1" fontAlgn="auto" hangingPunct="1">
              <a:spcBef>
                <a:spcPts val="0"/>
              </a:spcBef>
              <a:spcAft>
                <a:spcPts val="0"/>
              </a:spcAft>
              <a:defRPr/>
            </a:pPr>
            <a:endParaRPr lang="en-US" dirty="0">
              <a:latin typeface="+mn-lt"/>
            </a:endParaRPr>
          </a:p>
        </p:txBody>
      </p:sp>
      <p:sp>
        <p:nvSpPr>
          <p:cNvPr id="3" name="Rectângulo 8">
            <a:extLst>
              <a:ext uri="{FF2B5EF4-FFF2-40B4-BE49-F238E27FC236}">
                <a16:creationId xmlns="" xmlns:a16="http://schemas.microsoft.com/office/drawing/2014/main" id="{3D41118A-8DD7-41A4-A1F5-DE3DE71B257E}"/>
              </a:ext>
            </a:extLst>
          </p:cNvPr>
          <p:cNvSpPr>
            <a:spLocks noChangeArrowheads="1"/>
          </p:cNvSpPr>
          <p:nvPr userDrawn="1"/>
        </p:nvSpPr>
        <p:spPr bwMode="auto">
          <a:xfrm>
            <a:off x="8037513" y="6257925"/>
            <a:ext cx="1030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pt-PT" sz="2800" b="1">
                <a:solidFill>
                  <a:schemeClr val="tx2"/>
                </a:solidFill>
              </a:rPr>
              <a:t>| </a:t>
            </a:r>
            <a:fld id="{5C51EADC-D435-438D-B338-B2F7A67E0E66}" type="slidenum">
              <a:rPr lang="en-US" altLang="pt-PT" sz="2800" b="1">
                <a:solidFill>
                  <a:schemeClr val="tx2"/>
                </a:solidFill>
              </a:rPr>
              <a:pPr eaLnBrk="1" hangingPunct="1"/>
              <a:t>‹#›</a:t>
            </a:fld>
            <a:endParaRPr lang="en-US" altLang="pt-PT" sz="2800" b="1">
              <a:solidFill>
                <a:schemeClr val="tx2"/>
              </a:solidFill>
            </a:endParaRPr>
          </a:p>
        </p:txBody>
      </p:sp>
    </p:spTree>
    <p:extLst>
      <p:ext uri="{BB962C8B-B14F-4D97-AF65-F5344CB8AC3E}">
        <p14:creationId xmlns:p14="http://schemas.microsoft.com/office/powerpoint/2010/main" val="3696538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sp>
        <p:nvSpPr>
          <p:cNvPr id="4" name="Retângulo 3">
            <a:extLst>
              <a:ext uri="{FF2B5EF4-FFF2-40B4-BE49-F238E27FC236}">
                <a16:creationId xmlns="" xmlns:a16="http://schemas.microsoft.com/office/drawing/2014/main" id="{24BF4E22-AB35-4C27-B0D2-D4A0B85508E7}"/>
              </a:ext>
            </a:extLst>
          </p:cNvPr>
          <p:cNvSpPr/>
          <p:nvPr userDrawn="1"/>
        </p:nvSpPr>
        <p:spPr>
          <a:xfrm>
            <a:off x="76200" y="76200"/>
            <a:ext cx="8991600" cy="6705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Marcador de Posição do Número do Diapositivo 5">
            <a:extLst>
              <a:ext uri="{FF2B5EF4-FFF2-40B4-BE49-F238E27FC236}">
                <a16:creationId xmlns="" xmlns:a16="http://schemas.microsoft.com/office/drawing/2014/main" id="{FDDDA83C-32B3-40C5-93C8-D0E83E118E7C}"/>
              </a:ext>
            </a:extLst>
          </p:cNvPr>
          <p:cNvSpPr txBox="1">
            <a:spLocks/>
          </p:cNvSpPr>
          <p:nvPr userDrawn="1"/>
        </p:nvSpPr>
        <p:spPr>
          <a:xfrm>
            <a:off x="7162800" y="6351588"/>
            <a:ext cx="838200" cy="365125"/>
          </a:xfrm>
          <a:prstGeom prst="rect">
            <a:avLst/>
          </a:prstGeom>
        </p:spPr>
        <p:txBody>
          <a:bodyPr anchor="ctr"/>
          <a:lstStyle>
            <a:lvl1pPr>
              <a:defRPr sz="1800" b="1">
                <a:solidFill>
                  <a:schemeClr val="accent5"/>
                </a:solidFill>
              </a:defRPr>
            </a:lvl1pPr>
          </a:lstStyle>
          <a:p>
            <a:pPr algn="r" eaLnBrk="1" fontAlgn="auto" hangingPunct="1">
              <a:spcBef>
                <a:spcPts val="0"/>
              </a:spcBef>
              <a:spcAft>
                <a:spcPts val="0"/>
              </a:spcAft>
              <a:defRPr/>
            </a:pPr>
            <a:endParaRPr lang="en-US" dirty="0">
              <a:latin typeface="+mn-lt"/>
            </a:endParaRPr>
          </a:p>
        </p:txBody>
      </p:sp>
      <p:sp>
        <p:nvSpPr>
          <p:cNvPr id="6" name="Retângulo 5">
            <a:extLst>
              <a:ext uri="{FF2B5EF4-FFF2-40B4-BE49-F238E27FC236}">
                <a16:creationId xmlns="" xmlns:a16="http://schemas.microsoft.com/office/drawing/2014/main" id="{5E8377E0-5E63-4F2F-A4DD-8208FB3A603C}"/>
              </a:ext>
            </a:extLst>
          </p:cNvPr>
          <p:cNvSpPr/>
          <p:nvPr userDrawn="1"/>
        </p:nvSpPr>
        <p:spPr>
          <a:xfrm>
            <a:off x="2476500" y="76200"/>
            <a:ext cx="4191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3373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a:extLst>
              <a:ext uri="{FF2B5EF4-FFF2-40B4-BE49-F238E27FC236}">
                <a16:creationId xmlns="" xmlns:a16="http://schemas.microsoft.com/office/drawing/2014/main" id="{D227EE6D-E98F-47DA-84B7-7C0F8E012AC9}"/>
              </a:ext>
            </a:extLst>
          </p:cNvPr>
          <p:cNvSpPr>
            <a:spLocks noGrp="1"/>
          </p:cNvSpPr>
          <p:nvPr>
            <p:ph type="dt" sz="half" idx="10"/>
          </p:nvPr>
        </p:nvSpPr>
        <p:spPr/>
        <p:txBody>
          <a:bodyPr/>
          <a:lstStyle>
            <a:lvl1pPr>
              <a:defRPr/>
            </a:lvl1pPr>
          </a:lstStyle>
          <a:p>
            <a:pPr>
              <a:defRPr/>
            </a:pPr>
            <a:fld id="{BFC0DD74-0414-4592-BC87-CAAABB1A3FCE}"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61952DD5-D3E4-4470-AA5D-0DE8224CD7C2}"/>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61051402-EBBA-4E91-BB38-8D990D5B32D9}"/>
              </a:ext>
            </a:extLst>
          </p:cNvPr>
          <p:cNvSpPr>
            <a:spLocks noGrp="1"/>
          </p:cNvSpPr>
          <p:nvPr>
            <p:ph type="sldNum" sz="quarter" idx="12"/>
          </p:nvPr>
        </p:nvSpPr>
        <p:spPr/>
        <p:txBody>
          <a:bodyPr/>
          <a:lstStyle>
            <a:lvl1pPr>
              <a:defRPr/>
            </a:lvl1pPr>
          </a:lstStyle>
          <a:p>
            <a:pPr>
              <a:defRPr/>
            </a:pPr>
            <a:fld id="{B6D28E64-570D-45DF-BD96-712A31E93BF4}" type="slidenum">
              <a:rPr lang="en-US"/>
              <a:pPr>
                <a:defRPr/>
              </a:pPr>
              <a:t>‹#›</a:t>
            </a:fld>
            <a:endParaRPr lang="en-US"/>
          </a:p>
        </p:txBody>
      </p:sp>
    </p:spTree>
    <p:extLst>
      <p:ext uri="{BB962C8B-B14F-4D97-AF65-F5344CB8AC3E}">
        <p14:creationId xmlns:p14="http://schemas.microsoft.com/office/powerpoint/2010/main" val="280598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3">
            <a:extLst>
              <a:ext uri="{FF2B5EF4-FFF2-40B4-BE49-F238E27FC236}">
                <a16:creationId xmlns="" xmlns:a16="http://schemas.microsoft.com/office/drawing/2014/main" id="{76B3AC7E-50D0-4174-9957-59CF51269749}"/>
              </a:ext>
            </a:extLst>
          </p:cNvPr>
          <p:cNvSpPr>
            <a:spLocks noGrp="1"/>
          </p:cNvSpPr>
          <p:nvPr>
            <p:ph type="dt" sz="half" idx="10"/>
          </p:nvPr>
        </p:nvSpPr>
        <p:spPr/>
        <p:txBody>
          <a:bodyPr/>
          <a:lstStyle>
            <a:lvl1pPr>
              <a:defRPr/>
            </a:lvl1pPr>
          </a:lstStyle>
          <a:p>
            <a:pPr>
              <a:defRPr/>
            </a:pPr>
            <a:fld id="{82BCE12C-15BA-463E-A27B-CFBF7FB42C4F}"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6BA95411-01EA-42F8-BDFA-69A832B77F9F}"/>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AC8616F4-0EF1-4CDC-9E0F-D8D206AD1271}"/>
              </a:ext>
            </a:extLst>
          </p:cNvPr>
          <p:cNvSpPr>
            <a:spLocks noGrp="1"/>
          </p:cNvSpPr>
          <p:nvPr>
            <p:ph type="sldNum" sz="quarter" idx="12"/>
          </p:nvPr>
        </p:nvSpPr>
        <p:spPr/>
        <p:txBody>
          <a:bodyPr/>
          <a:lstStyle>
            <a:lvl1pPr>
              <a:defRPr/>
            </a:lvl1pPr>
          </a:lstStyle>
          <a:p>
            <a:pPr>
              <a:defRPr/>
            </a:pPr>
            <a:fld id="{87D2957D-4A96-49A5-B6AD-953DFDC2D8EC}" type="slidenum">
              <a:rPr lang="en-US"/>
              <a:pPr>
                <a:defRPr/>
              </a:pPr>
              <a:t>‹#›</a:t>
            </a:fld>
            <a:endParaRPr lang="en-US"/>
          </a:p>
        </p:txBody>
      </p:sp>
    </p:spTree>
    <p:extLst>
      <p:ext uri="{BB962C8B-B14F-4D97-AF65-F5344CB8AC3E}">
        <p14:creationId xmlns:p14="http://schemas.microsoft.com/office/powerpoint/2010/main" val="167014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3">
            <a:extLst>
              <a:ext uri="{FF2B5EF4-FFF2-40B4-BE49-F238E27FC236}">
                <a16:creationId xmlns="" xmlns:a16="http://schemas.microsoft.com/office/drawing/2014/main" id="{8B0CBEF2-27BE-49C0-B698-3D9100ACD13C}"/>
              </a:ext>
            </a:extLst>
          </p:cNvPr>
          <p:cNvSpPr>
            <a:spLocks noGrp="1"/>
          </p:cNvSpPr>
          <p:nvPr>
            <p:ph type="dt" sz="half" idx="10"/>
          </p:nvPr>
        </p:nvSpPr>
        <p:spPr/>
        <p:txBody>
          <a:bodyPr/>
          <a:lstStyle>
            <a:lvl1pPr>
              <a:defRPr/>
            </a:lvl1pPr>
          </a:lstStyle>
          <a:p>
            <a:pPr>
              <a:defRPr/>
            </a:pPr>
            <a:fld id="{9C7A3D8D-F6F9-4323-B7BA-E9135C8A2826}" type="datetimeFigureOut">
              <a:rPr lang="en-US"/>
              <a:pPr>
                <a:defRPr/>
              </a:pPr>
              <a:t>10/22/2020</a:t>
            </a:fld>
            <a:endParaRPr lang="en-US"/>
          </a:p>
        </p:txBody>
      </p:sp>
      <p:sp>
        <p:nvSpPr>
          <p:cNvPr id="8" name="Marcador de Posição do Rodapé 4">
            <a:extLst>
              <a:ext uri="{FF2B5EF4-FFF2-40B4-BE49-F238E27FC236}">
                <a16:creationId xmlns="" xmlns:a16="http://schemas.microsoft.com/office/drawing/2014/main" id="{4D8F9C95-32C8-49E3-8CF4-52CB31475698}"/>
              </a:ext>
            </a:extLst>
          </p:cNvPr>
          <p:cNvSpPr>
            <a:spLocks noGrp="1"/>
          </p:cNvSpPr>
          <p:nvPr>
            <p:ph type="ftr" sz="quarter" idx="11"/>
          </p:nvPr>
        </p:nvSpPr>
        <p:spPr/>
        <p:txBody>
          <a:bodyPr/>
          <a:lstStyle>
            <a:lvl1pPr>
              <a:defRPr/>
            </a:lvl1pPr>
          </a:lstStyle>
          <a:p>
            <a:pPr>
              <a:defRPr/>
            </a:pPr>
            <a:endParaRPr lang="en-US"/>
          </a:p>
        </p:txBody>
      </p:sp>
      <p:sp>
        <p:nvSpPr>
          <p:cNvPr id="9" name="Marcador de Posição do Número do Diapositivo 5">
            <a:extLst>
              <a:ext uri="{FF2B5EF4-FFF2-40B4-BE49-F238E27FC236}">
                <a16:creationId xmlns="" xmlns:a16="http://schemas.microsoft.com/office/drawing/2014/main" id="{B79893C1-802E-471C-A660-96C31E4B85C7}"/>
              </a:ext>
            </a:extLst>
          </p:cNvPr>
          <p:cNvSpPr>
            <a:spLocks noGrp="1"/>
          </p:cNvSpPr>
          <p:nvPr>
            <p:ph type="sldNum" sz="quarter" idx="12"/>
          </p:nvPr>
        </p:nvSpPr>
        <p:spPr/>
        <p:txBody>
          <a:bodyPr/>
          <a:lstStyle>
            <a:lvl1pPr>
              <a:defRPr/>
            </a:lvl1pPr>
          </a:lstStyle>
          <a:p>
            <a:pPr>
              <a:defRPr/>
            </a:pPr>
            <a:fld id="{BDDA07DA-DEB9-453A-A968-9B137CEEDE13}" type="slidenum">
              <a:rPr lang="en-US"/>
              <a:pPr>
                <a:defRPr/>
              </a:pPr>
              <a:t>‹#›</a:t>
            </a:fld>
            <a:endParaRPr lang="en-US"/>
          </a:p>
        </p:txBody>
      </p:sp>
    </p:spTree>
    <p:extLst>
      <p:ext uri="{BB962C8B-B14F-4D97-AF65-F5344CB8AC3E}">
        <p14:creationId xmlns:p14="http://schemas.microsoft.com/office/powerpoint/2010/main" val="256712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3">
            <a:extLst>
              <a:ext uri="{FF2B5EF4-FFF2-40B4-BE49-F238E27FC236}">
                <a16:creationId xmlns="" xmlns:a16="http://schemas.microsoft.com/office/drawing/2014/main" id="{E6B72C33-375D-4480-9327-88A93046854E}"/>
              </a:ext>
            </a:extLst>
          </p:cNvPr>
          <p:cNvSpPr>
            <a:spLocks noGrp="1"/>
          </p:cNvSpPr>
          <p:nvPr>
            <p:ph type="dt" sz="half" idx="10"/>
          </p:nvPr>
        </p:nvSpPr>
        <p:spPr/>
        <p:txBody>
          <a:bodyPr/>
          <a:lstStyle>
            <a:lvl1pPr>
              <a:defRPr/>
            </a:lvl1pPr>
          </a:lstStyle>
          <a:p>
            <a:pPr>
              <a:defRPr/>
            </a:pPr>
            <a:fld id="{CAF9351F-D724-465E-B43B-9A3EC507E704}" type="datetimeFigureOut">
              <a:rPr lang="en-US"/>
              <a:pPr>
                <a:defRPr/>
              </a:pPr>
              <a:t>10/22/2020</a:t>
            </a:fld>
            <a:endParaRPr lang="en-US"/>
          </a:p>
        </p:txBody>
      </p:sp>
      <p:sp>
        <p:nvSpPr>
          <p:cNvPr id="4" name="Marcador de Posição do Rodapé 4">
            <a:extLst>
              <a:ext uri="{FF2B5EF4-FFF2-40B4-BE49-F238E27FC236}">
                <a16:creationId xmlns="" xmlns:a16="http://schemas.microsoft.com/office/drawing/2014/main" id="{983FC0A4-07CF-4A68-A908-A4B47DE416EB}"/>
              </a:ext>
            </a:extLst>
          </p:cNvPr>
          <p:cNvSpPr>
            <a:spLocks noGrp="1"/>
          </p:cNvSpPr>
          <p:nvPr>
            <p:ph type="ftr" sz="quarter" idx="11"/>
          </p:nvPr>
        </p:nvSpPr>
        <p:spPr/>
        <p:txBody>
          <a:bodyPr/>
          <a:lstStyle>
            <a:lvl1pPr>
              <a:defRPr/>
            </a:lvl1pPr>
          </a:lstStyle>
          <a:p>
            <a:pPr>
              <a:defRPr/>
            </a:pPr>
            <a:endParaRPr lang="en-US"/>
          </a:p>
        </p:txBody>
      </p:sp>
      <p:sp>
        <p:nvSpPr>
          <p:cNvPr id="5" name="Marcador de Posição do Número do Diapositivo 5">
            <a:extLst>
              <a:ext uri="{FF2B5EF4-FFF2-40B4-BE49-F238E27FC236}">
                <a16:creationId xmlns="" xmlns:a16="http://schemas.microsoft.com/office/drawing/2014/main" id="{BA2E8A58-4113-4083-BDD8-73BAFAE3D3B8}"/>
              </a:ext>
            </a:extLst>
          </p:cNvPr>
          <p:cNvSpPr>
            <a:spLocks noGrp="1"/>
          </p:cNvSpPr>
          <p:nvPr>
            <p:ph type="sldNum" sz="quarter" idx="12"/>
          </p:nvPr>
        </p:nvSpPr>
        <p:spPr/>
        <p:txBody>
          <a:bodyPr/>
          <a:lstStyle>
            <a:lvl1pPr>
              <a:defRPr/>
            </a:lvl1pPr>
          </a:lstStyle>
          <a:p>
            <a:pPr>
              <a:defRPr/>
            </a:pPr>
            <a:fld id="{0A13F214-3483-4250-844E-7BFA054D43AE}" type="slidenum">
              <a:rPr lang="en-US"/>
              <a:pPr>
                <a:defRPr/>
              </a:pPr>
              <a:t>‹#›</a:t>
            </a:fld>
            <a:endParaRPr lang="en-US"/>
          </a:p>
        </p:txBody>
      </p:sp>
    </p:spTree>
    <p:extLst>
      <p:ext uri="{BB962C8B-B14F-4D97-AF65-F5344CB8AC3E}">
        <p14:creationId xmlns:p14="http://schemas.microsoft.com/office/powerpoint/2010/main" val="1188577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a:extLst>
              <a:ext uri="{FF2B5EF4-FFF2-40B4-BE49-F238E27FC236}">
                <a16:creationId xmlns="" xmlns:a16="http://schemas.microsoft.com/office/drawing/2014/main" id="{27693EA1-E7BE-40A1-BE63-9898510EE35D}"/>
              </a:ext>
            </a:extLst>
          </p:cNvPr>
          <p:cNvSpPr>
            <a:spLocks noGrp="1"/>
          </p:cNvSpPr>
          <p:nvPr>
            <p:ph type="dt" sz="half" idx="10"/>
          </p:nvPr>
        </p:nvSpPr>
        <p:spPr/>
        <p:txBody>
          <a:bodyPr/>
          <a:lstStyle>
            <a:lvl1pPr>
              <a:defRPr/>
            </a:lvl1pPr>
          </a:lstStyle>
          <a:p>
            <a:pPr>
              <a:defRPr/>
            </a:pPr>
            <a:fld id="{F994E7BF-0200-4194-9D30-DC7C734130A2}" type="datetimeFigureOut">
              <a:rPr lang="en-US"/>
              <a:pPr>
                <a:defRPr/>
              </a:pPr>
              <a:t>10/22/2020</a:t>
            </a:fld>
            <a:endParaRPr lang="en-US"/>
          </a:p>
        </p:txBody>
      </p:sp>
      <p:sp>
        <p:nvSpPr>
          <p:cNvPr id="3" name="Marcador de Posição do Rodapé 4">
            <a:extLst>
              <a:ext uri="{FF2B5EF4-FFF2-40B4-BE49-F238E27FC236}">
                <a16:creationId xmlns="" xmlns:a16="http://schemas.microsoft.com/office/drawing/2014/main" id="{987963A4-442B-4775-BCFF-17D1A26ADB6C}"/>
              </a:ext>
            </a:extLst>
          </p:cNvPr>
          <p:cNvSpPr>
            <a:spLocks noGrp="1"/>
          </p:cNvSpPr>
          <p:nvPr>
            <p:ph type="ftr" sz="quarter" idx="11"/>
          </p:nvPr>
        </p:nvSpPr>
        <p:spPr/>
        <p:txBody>
          <a:bodyPr/>
          <a:lstStyle>
            <a:lvl1pPr>
              <a:defRPr/>
            </a:lvl1pPr>
          </a:lstStyle>
          <a:p>
            <a:pPr>
              <a:defRPr/>
            </a:pPr>
            <a:endParaRPr lang="en-US"/>
          </a:p>
        </p:txBody>
      </p:sp>
      <p:sp>
        <p:nvSpPr>
          <p:cNvPr id="4" name="Marcador de Posição do Número do Diapositivo 5">
            <a:extLst>
              <a:ext uri="{FF2B5EF4-FFF2-40B4-BE49-F238E27FC236}">
                <a16:creationId xmlns="" xmlns:a16="http://schemas.microsoft.com/office/drawing/2014/main" id="{C5DE7ABF-6C5C-4493-9D0E-1D00C84738C0}"/>
              </a:ext>
            </a:extLst>
          </p:cNvPr>
          <p:cNvSpPr>
            <a:spLocks noGrp="1"/>
          </p:cNvSpPr>
          <p:nvPr>
            <p:ph type="sldNum" sz="quarter" idx="12"/>
          </p:nvPr>
        </p:nvSpPr>
        <p:spPr/>
        <p:txBody>
          <a:bodyPr/>
          <a:lstStyle>
            <a:lvl1pPr>
              <a:defRPr/>
            </a:lvl1pPr>
          </a:lstStyle>
          <a:p>
            <a:pPr>
              <a:defRPr/>
            </a:pPr>
            <a:fld id="{693B23D1-9EE5-4DCF-97CF-075FA262D3AA}" type="slidenum">
              <a:rPr lang="en-US"/>
              <a:pPr>
                <a:defRPr/>
              </a:pPr>
              <a:t>‹#›</a:t>
            </a:fld>
            <a:endParaRPr lang="en-US"/>
          </a:p>
        </p:txBody>
      </p:sp>
    </p:spTree>
    <p:extLst>
      <p:ext uri="{BB962C8B-B14F-4D97-AF65-F5344CB8AC3E}">
        <p14:creationId xmlns:p14="http://schemas.microsoft.com/office/powerpoint/2010/main" val="184765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3">
            <a:extLst>
              <a:ext uri="{FF2B5EF4-FFF2-40B4-BE49-F238E27FC236}">
                <a16:creationId xmlns="" xmlns:a16="http://schemas.microsoft.com/office/drawing/2014/main" id="{C6167225-F777-40D9-B09E-D339657E47D1}"/>
              </a:ext>
            </a:extLst>
          </p:cNvPr>
          <p:cNvSpPr>
            <a:spLocks noGrp="1"/>
          </p:cNvSpPr>
          <p:nvPr>
            <p:ph type="dt" sz="half" idx="10"/>
          </p:nvPr>
        </p:nvSpPr>
        <p:spPr/>
        <p:txBody>
          <a:bodyPr/>
          <a:lstStyle>
            <a:lvl1pPr>
              <a:defRPr/>
            </a:lvl1pPr>
          </a:lstStyle>
          <a:p>
            <a:pPr>
              <a:defRPr/>
            </a:pPr>
            <a:fld id="{C926BD13-D366-4970-9DA6-6E3F5214057C}"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116A3AC0-81DD-415E-8800-E515B6433260}"/>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1B7B5CF2-36B9-429A-A13B-BED1AF58CB49}"/>
              </a:ext>
            </a:extLst>
          </p:cNvPr>
          <p:cNvSpPr>
            <a:spLocks noGrp="1"/>
          </p:cNvSpPr>
          <p:nvPr>
            <p:ph type="sldNum" sz="quarter" idx="12"/>
          </p:nvPr>
        </p:nvSpPr>
        <p:spPr/>
        <p:txBody>
          <a:bodyPr/>
          <a:lstStyle>
            <a:lvl1pPr>
              <a:defRPr/>
            </a:lvl1pPr>
          </a:lstStyle>
          <a:p>
            <a:pPr>
              <a:defRPr/>
            </a:pPr>
            <a:fld id="{A5F10643-6DA4-4813-96E1-3CD05E812457}" type="slidenum">
              <a:rPr lang="en-US"/>
              <a:pPr>
                <a:defRPr/>
              </a:pPr>
              <a:t>‹#›</a:t>
            </a:fld>
            <a:endParaRPr lang="en-US"/>
          </a:p>
        </p:txBody>
      </p:sp>
    </p:spTree>
    <p:extLst>
      <p:ext uri="{BB962C8B-B14F-4D97-AF65-F5344CB8AC3E}">
        <p14:creationId xmlns:p14="http://schemas.microsoft.com/office/powerpoint/2010/main" val="87529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objecto">
    <p:spTree>
      <p:nvGrpSpPr>
        <p:cNvPr id="1" name=""/>
        <p:cNvGrpSpPr/>
        <p:nvPr/>
      </p:nvGrpSpPr>
      <p:grpSpPr>
        <a:xfrm>
          <a:off x="0" y="0"/>
          <a:ext cx="0" cy="0"/>
          <a:chOff x="0" y="0"/>
          <a:chExt cx="0" cy="0"/>
        </a:xfrm>
      </p:grpSpPr>
      <p:pic>
        <p:nvPicPr>
          <p:cNvPr id="3" name="Imagem 2">
            <a:extLst>
              <a:ext uri="{FF2B5EF4-FFF2-40B4-BE49-F238E27FC236}">
                <a16:creationId xmlns="" xmlns:a16="http://schemas.microsoft.com/office/drawing/2014/main" id="{8EE55E1F-6832-4B4F-9FD0-4A81C62CF7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228600"/>
            <a:ext cx="1371600" cy="1371600"/>
          </a:xfrm>
          <a:prstGeom prst="rect">
            <a:avLst/>
          </a:prstGeom>
        </p:spPr>
      </p:pic>
    </p:spTree>
    <p:extLst>
      <p:ext uri="{BB962C8B-B14F-4D97-AF65-F5344CB8AC3E}">
        <p14:creationId xmlns:p14="http://schemas.microsoft.com/office/powerpoint/2010/main" val="2128398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3">
            <a:extLst>
              <a:ext uri="{FF2B5EF4-FFF2-40B4-BE49-F238E27FC236}">
                <a16:creationId xmlns="" xmlns:a16="http://schemas.microsoft.com/office/drawing/2014/main" id="{BD55D314-403E-4C1E-A5EE-81251D70F4E2}"/>
              </a:ext>
            </a:extLst>
          </p:cNvPr>
          <p:cNvSpPr>
            <a:spLocks noGrp="1"/>
          </p:cNvSpPr>
          <p:nvPr>
            <p:ph type="dt" sz="half" idx="10"/>
          </p:nvPr>
        </p:nvSpPr>
        <p:spPr/>
        <p:txBody>
          <a:bodyPr/>
          <a:lstStyle>
            <a:lvl1pPr>
              <a:defRPr/>
            </a:lvl1pPr>
          </a:lstStyle>
          <a:p>
            <a:pPr>
              <a:defRPr/>
            </a:pPr>
            <a:fld id="{B4FD2B82-DD5B-4231-8386-610D392B3743}"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1989EAD1-1B58-4C37-8642-532659B9E883}"/>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A017655E-5A23-4228-AED5-439D380974A2}"/>
              </a:ext>
            </a:extLst>
          </p:cNvPr>
          <p:cNvSpPr>
            <a:spLocks noGrp="1"/>
          </p:cNvSpPr>
          <p:nvPr>
            <p:ph type="sldNum" sz="quarter" idx="12"/>
          </p:nvPr>
        </p:nvSpPr>
        <p:spPr/>
        <p:txBody>
          <a:bodyPr/>
          <a:lstStyle>
            <a:lvl1pPr>
              <a:defRPr/>
            </a:lvl1pPr>
          </a:lstStyle>
          <a:p>
            <a:pPr>
              <a:defRPr/>
            </a:pPr>
            <a:fld id="{E6E367F2-67C6-4E08-80F1-A2891EADA06E}" type="slidenum">
              <a:rPr lang="en-US"/>
              <a:pPr>
                <a:defRPr/>
              </a:pPr>
              <a:t>‹#›</a:t>
            </a:fld>
            <a:endParaRPr lang="en-US"/>
          </a:p>
        </p:txBody>
      </p:sp>
    </p:spTree>
    <p:extLst>
      <p:ext uri="{BB962C8B-B14F-4D97-AF65-F5344CB8AC3E}">
        <p14:creationId xmlns:p14="http://schemas.microsoft.com/office/powerpoint/2010/main" val="1338236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 xmlns:a16="http://schemas.microsoft.com/office/drawing/2014/main" id="{226FC99C-2889-47B1-B1C3-B40331616FC7}"/>
              </a:ext>
            </a:extLst>
          </p:cNvPr>
          <p:cNvSpPr>
            <a:spLocks noGrp="1"/>
          </p:cNvSpPr>
          <p:nvPr>
            <p:ph type="dt" sz="half" idx="10"/>
          </p:nvPr>
        </p:nvSpPr>
        <p:spPr/>
        <p:txBody>
          <a:bodyPr/>
          <a:lstStyle>
            <a:lvl1pPr>
              <a:defRPr/>
            </a:lvl1pPr>
          </a:lstStyle>
          <a:p>
            <a:pPr>
              <a:defRPr/>
            </a:pPr>
            <a:fld id="{3200B756-D09F-4E43-AF3C-FCF31C1B7452}"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FB310917-E9FA-404C-942B-D948BC43E495}"/>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5FBB707A-5CFE-4BD1-B072-145979CBC232}"/>
              </a:ext>
            </a:extLst>
          </p:cNvPr>
          <p:cNvSpPr>
            <a:spLocks noGrp="1"/>
          </p:cNvSpPr>
          <p:nvPr>
            <p:ph type="sldNum" sz="quarter" idx="12"/>
          </p:nvPr>
        </p:nvSpPr>
        <p:spPr/>
        <p:txBody>
          <a:bodyPr/>
          <a:lstStyle>
            <a:lvl1pPr>
              <a:defRPr/>
            </a:lvl1pPr>
          </a:lstStyle>
          <a:p>
            <a:pPr>
              <a:defRPr/>
            </a:pPr>
            <a:fld id="{7DC50472-EF2A-4000-B9E0-14AD1EBF5CB5}" type="slidenum">
              <a:rPr lang="en-US"/>
              <a:pPr>
                <a:defRPr/>
              </a:pPr>
              <a:t>‹#›</a:t>
            </a:fld>
            <a:endParaRPr lang="en-US"/>
          </a:p>
        </p:txBody>
      </p:sp>
    </p:spTree>
    <p:extLst>
      <p:ext uri="{BB962C8B-B14F-4D97-AF65-F5344CB8AC3E}">
        <p14:creationId xmlns:p14="http://schemas.microsoft.com/office/powerpoint/2010/main" val="2032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 do título do Modelo Global</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 xmlns:a16="http://schemas.microsoft.com/office/drawing/2014/main" id="{949CDBA6-82A9-431E-BDD4-78EA17FE1050}"/>
              </a:ext>
            </a:extLst>
          </p:cNvPr>
          <p:cNvSpPr>
            <a:spLocks noGrp="1"/>
          </p:cNvSpPr>
          <p:nvPr>
            <p:ph type="dt" sz="half" idx="10"/>
          </p:nvPr>
        </p:nvSpPr>
        <p:spPr/>
        <p:txBody>
          <a:bodyPr/>
          <a:lstStyle>
            <a:lvl1pPr>
              <a:defRPr/>
            </a:lvl1pPr>
          </a:lstStyle>
          <a:p>
            <a:pPr>
              <a:defRPr/>
            </a:pPr>
            <a:fld id="{A54D6CAC-AD09-4484-9674-A6D7F2CF9E1E}"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9A45E078-B787-429D-B85E-918205ECEB18}"/>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D5FC05DF-60B3-4CF0-9E07-92914F86B4F6}"/>
              </a:ext>
            </a:extLst>
          </p:cNvPr>
          <p:cNvSpPr>
            <a:spLocks noGrp="1"/>
          </p:cNvSpPr>
          <p:nvPr>
            <p:ph type="sldNum" sz="quarter" idx="12"/>
          </p:nvPr>
        </p:nvSpPr>
        <p:spPr/>
        <p:txBody>
          <a:bodyPr/>
          <a:lstStyle>
            <a:lvl1pPr>
              <a:defRPr/>
            </a:lvl1pPr>
          </a:lstStyle>
          <a:p>
            <a:pPr>
              <a:defRPr/>
            </a:pPr>
            <a:fld id="{4862B250-386D-4F08-935E-C69A72133660}" type="slidenum">
              <a:rPr lang="en-US"/>
              <a:pPr>
                <a:defRPr/>
              </a:pPr>
              <a:t>‹#›</a:t>
            </a:fld>
            <a:endParaRPr lang="en-US"/>
          </a:p>
        </p:txBody>
      </p:sp>
    </p:spTree>
    <p:extLst>
      <p:ext uri="{BB962C8B-B14F-4D97-AF65-F5344CB8AC3E}">
        <p14:creationId xmlns:p14="http://schemas.microsoft.com/office/powerpoint/2010/main" val="88823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de texto do modelo global</a:t>
            </a:r>
          </a:p>
        </p:txBody>
      </p:sp>
      <p:sp>
        <p:nvSpPr>
          <p:cNvPr id="4" name="Marcador de Posição da Data 3">
            <a:extLst>
              <a:ext uri="{FF2B5EF4-FFF2-40B4-BE49-F238E27FC236}">
                <a16:creationId xmlns="" xmlns:a16="http://schemas.microsoft.com/office/drawing/2014/main" id="{D227EE6D-E98F-47DA-84B7-7C0F8E012AC9}"/>
              </a:ext>
            </a:extLst>
          </p:cNvPr>
          <p:cNvSpPr>
            <a:spLocks noGrp="1"/>
          </p:cNvSpPr>
          <p:nvPr>
            <p:ph type="dt" sz="half" idx="10"/>
          </p:nvPr>
        </p:nvSpPr>
        <p:spPr/>
        <p:txBody>
          <a:bodyPr/>
          <a:lstStyle>
            <a:lvl1pPr>
              <a:defRPr/>
            </a:lvl1pPr>
          </a:lstStyle>
          <a:p>
            <a:pPr>
              <a:defRPr/>
            </a:pPr>
            <a:fld id="{BFC0DD74-0414-4592-BC87-CAAABB1A3FCE}"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61952DD5-D3E4-4470-AA5D-0DE8224CD7C2}"/>
              </a:ext>
            </a:extLst>
          </p:cNvPr>
          <p:cNvSpPr>
            <a:spLocks noGrp="1"/>
          </p:cNvSpPr>
          <p:nvPr>
            <p:ph type="ftr" sz="quarter" idx="11"/>
          </p:nvPr>
        </p:nvSpPr>
        <p:spPr/>
        <p:txBody>
          <a:bodyPr/>
          <a:lstStyle>
            <a:lvl1pPr>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61051402-EBBA-4E91-BB38-8D990D5B32D9}"/>
              </a:ext>
            </a:extLst>
          </p:cNvPr>
          <p:cNvSpPr>
            <a:spLocks noGrp="1"/>
          </p:cNvSpPr>
          <p:nvPr>
            <p:ph type="sldNum" sz="quarter" idx="12"/>
          </p:nvPr>
        </p:nvSpPr>
        <p:spPr/>
        <p:txBody>
          <a:bodyPr/>
          <a:lstStyle>
            <a:lvl1pPr>
              <a:defRPr/>
            </a:lvl1pPr>
          </a:lstStyle>
          <a:p>
            <a:pPr>
              <a:defRPr/>
            </a:pPr>
            <a:fld id="{B6D28E64-570D-45DF-BD96-712A31E93BF4}" type="slidenum">
              <a:rPr lang="en-US"/>
              <a:pPr>
                <a:defRPr/>
              </a:pPr>
              <a:t>‹#›</a:t>
            </a:fld>
            <a:endParaRPr lang="en-US"/>
          </a:p>
        </p:txBody>
      </p:sp>
    </p:spTree>
    <p:extLst>
      <p:ext uri="{BB962C8B-B14F-4D97-AF65-F5344CB8AC3E}">
        <p14:creationId xmlns:p14="http://schemas.microsoft.com/office/powerpoint/2010/main" val="152895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3">
            <a:extLst>
              <a:ext uri="{FF2B5EF4-FFF2-40B4-BE49-F238E27FC236}">
                <a16:creationId xmlns="" xmlns:a16="http://schemas.microsoft.com/office/drawing/2014/main" id="{76B3AC7E-50D0-4174-9957-59CF51269749}"/>
              </a:ext>
            </a:extLst>
          </p:cNvPr>
          <p:cNvSpPr>
            <a:spLocks noGrp="1"/>
          </p:cNvSpPr>
          <p:nvPr>
            <p:ph type="dt" sz="half" idx="10"/>
          </p:nvPr>
        </p:nvSpPr>
        <p:spPr/>
        <p:txBody>
          <a:bodyPr/>
          <a:lstStyle>
            <a:lvl1pPr>
              <a:defRPr/>
            </a:lvl1pPr>
          </a:lstStyle>
          <a:p>
            <a:pPr>
              <a:defRPr/>
            </a:pPr>
            <a:fld id="{82BCE12C-15BA-463E-A27B-CFBF7FB42C4F}"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6BA95411-01EA-42F8-BDFA-69A832B77F9F}"/>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AC8616F4-0EF1-4CDC-9E0F-D8D206AD1271}"/>
              </a:ext>
            </a:extLst>
          </p:cNvPr>
          <p:cNvSpPr>
            <a:spLocks noGrp="1"/>
          </p:cNvSpPr>
          <p:nvPr>
            <p:ph type="sldNum" sz="quarter" idx="12"/>
          </p:nvPr>
        </p:nvSpPr>
        <p:spPr/>
        <p:txBody>
          <a:bodyPr/>
          <a:lstStyle>
            <a:lvl1pPr>
              <a:defRPr/>
            </a:lvl1pPr>
          </a:lstStyle>
          <a:p>
            <a:pPr>
              <a:defRPr/>
            </a:pPr>
            <a:fld id="{87D2957D-4A96-49A5-B6AD-953DFDC2D8EC}" type="slidenum">
              <a:rPr lang="en-US"/>
              <a:pPr>
                <a:defRPr/>
              </a:pPr>
              <a:t>‹#›</a:t>
            </a:fld>
            <a:endParaRPr lang="en-US"/>
          </a:p>
        </p:txBody>
      </p:sp>
    </p:spTree>
    <p:extLst>
      <p:ext uri="{BB962C8B-B14F-4D97-AF65-F5344CB8AC3E}">
        <p14:creationId xmlns:p14="http://schemas.microsoft.com/office/powerpoint/2010/main" val="169557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 do título do Modelo Global</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de texto do modelo global</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3">
            <a:extLst>
              <a:ext uri="{FF2B5EF4-FFF2-40B4-BE49-F238E27FC236}">
                <a16:creationId xmlns="" xmlns:a16="http://schemas.microsoft.com/office/drawing/2014/main" id="{8B0CBEF2-27BE-49C0-B698-3D9100ACD13C}"/>
              </a:ext>
            </a:extLst>
          </p:cNvPr>
          <p:cNvSpPr>
            <a:spLocks noGrp="1"/>
          </p:cNvSpPr>
          <p:nvPr>
            <p:ph type="dt" sz="half" idx="10"/>
          </p:nvPr>
        </p:nvSpPr>
        <p:spPr/>
        <p:txBody>
          <a:bodyPr/>
          <a:lstStyle>
            <a:lvl1pPr>
              <a:defRPr/>
            </a:lvl1pPr>
          </a:lstStyle>
          <a:p>
            <a:pPr>
              <a:defRPr/>
            </a:pPr>
            <a:fld id="{9C7A3D8D-F6F9-4323-B7BA-E9135C8A2826}" type="datetimeFigureOut">
              <a:rPr lang="en-US"/>
              <a:pPr>
                <a:defRPr/>
              </a:pPr>
              <a:t>10/22/2020</a:t>
            </a:fld>
            <a:endParaRPr lang="en-US"/>
          </a:p>
        </p:txBody>
      </p:sp>
      <p:sp>
        <p:nvSpPr>
          <p:cNvPr id="8" name="Marcador de Posição do Rodapé 4">
            <a:extLst>
              <a:ext uri="{FF2B5EF4-FFF2-40B4-BE49-F238E27FC236}">
                <a16:creationId xmlns="" xmlns:a16="http://schemas.microsoft.com/office/drawing/2014/main" id="{4D8F9C95-32C8-49E3-8CF4-52CB31475698}"/>
              </a:ext>
            </a:extLst>
          </p:cNvPr>
          <p:cNvSpPr>
            <a:spLocks noGrp="1"/>
          </p:cNvSpPr>
          <p:nvPr>
            <p:ph type="ftr" sz="quarter" idx="11"/>
          </p:nvPr>
        </p:nvSpPr>
        <p:spPr/>
        <p:txBody>
          <a:bodyPr/>
          <a:lstStyle>
            <a:lvl1pPr>
              <a:defRPr/>
            </a:lvl1pPr>
          </a:lstStyle>
          <a:p>
            <a:pPr>
              <a:defRPr/>
            </a:pPr>
            <a:endParaRPr lang="en-US"/>
          </a:p>
        </p:txBody>
      </p:sp>
      <p:sp>
        <p:nvSpPr>
          <p:cNvPr id="9" name="Marcador de Posição do Número do Diapositivo 5">
            <a:extLst>
              <a:ext uri="{FF2B5EF4-FFF2-40B4-BE49-F238E27FC236}">
                <a16:creationId xmlns="" xmlns:a16="http://schemas.microsoft.com/office/drawing/2014/main" id="{B79893C1-802E-471C-A660-96C31E4B85C7}"/>
              </a:ext>
            </a:extLst>
          </p:cNvPr>
          <p:cNvSpPr>
            <a:spLocks noGrp="1"/>
          </p:cNvSpPr>
          <p:nvPr>
            <p:ph type="sldNum" sz="quarter" idx="12"/>
          </p:nvPr>
        </p:nvSpPr>
        <p:spPr/>
        <p:txBody>
          <a:bodyPr/>
          <a:lstStyle>
            <a:lvl1pPr>
              <a:defRPr/>
            </a:lvl1pPr>
          </a:lstStyle>
          <a:p>
            <a:pPr>
              <a:defRPr/>
            </a:pPr>
            <a:fld id="{BDDA07DA-DEB9-453A-A968-9B137CEEDE13}" type="slidenum">
              <a:rPr lang="en-US"/>
              <a:pPr>
                <a:defRPr/>
              </a:pPr>
              <a:t>‹#›</a:t>
            </a:fld>
            <a:endParaRPr lang="en-US"/>
          </a:p>
        </p:txBody>
      </p:sp>
    </p:spTree>
    <p:extLst>
      <p:ext uri="{BB962C8B-B14F-4D97-AF65-F5344CB8AC3E}">
        <p14:creationId xmlns:p14="http://schemas.microsoft.com/office/powerpoint/2010/main" val="98557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do título do Modelo Global</a:t>
            </a:r>
            <a:endParaRPr lang="en-US"/>
          </a:p>
        </p:txBody>
      </p:sp>
      <p:sp>
        <p:nvSpPr>
          <p:cNvPr id="3" name="Marcador de Posição da Data 3">
            <a:extLst>
              <a:ext uri="{FF2B5EF4-FFF2-40B4-BE49-F238E27FC236}">
                <a16:creationId xmlns="" xmlns:a16="http://schemas.microsoft.com/office/drawing/2014/main" id="{E6B72C33-375D-4480-9327-88A93046854E}"/>
              </a:ext>
            </a:extLst>
          </p:cNvPr>
          <p:cNvSpPr>
            <a:spLocks noGrp="1"/>
          </p:cNvSpPr>
          <p:nvPr>
            <p:ph type="dt" sz="half" idx="10"/>
          </p:nvPr>
        </p:nvSpPr>
        <p:spPr/>
        <p:txBody>
          <a:bodyPr/>
          <a:lstStyle>
            <a:lvl1pPr>
              <a:defRPr/>
            </a:lvl1pPr>
          </a:lstStyle>
          <a:p>
            <a:pPr>
              <a:defRPr/>
            </a:pPr>
            <a:fld id="{CAF9351F-D724-465E-B43B-9A3EC507E704}" type="datetimeFigureOut">
              <a:rPr lang="en-US"/>
              <a:pPr>
                <a:defRPr/>
              </a:pPr>
              <a:t>10/22/2020</a:t>
            </a:fld>
            <a:endParaRPr lang="en-US"/>
          </a:p>
        </p:txBody>
      </p:sp>
      <p:sp>
        <p:nvSpPr>
          <p:cNvPr id="4" name="Marcador de Posição do Rodapé 4">
            <a:extLst>
              <a:ext uri="{FF2B5EF4-FFF2-40B4-BE49-F238E27FC236}">
                <a16:creationId xmlns="" xmlns:a16="http://schemas.microsoft.com/office/drawing/2014/main" id="{983FC0A4-07CF-4A68-A908-A4B47DE416EB}"/>
              </a:ext>
            </a:extLst>
          </p:cNvPr>
          <p:cNvSpPr>
            <a:spLocks noGrp="1"/>
          </p:cNvSpPr>
          <p:nvPr>
            <p:ph type="ftr" sz="quarter" idx="11"/>
          </p:nvPr>
        </p:nvSpPr>
        <p:spPr/>
        <p:txBody>
          <a:bodyPr/>
          <a:lstStyle>
            <a:lvl1pPr>
              <a:defRPr/>
            </a:lvl1pPr>
          </a:lstStyle>
          <a:p>
            <a:pPr>
              <a:defRPr/>
            </a:pPr>
            <a:endParaRPr lang="en-US"/>
          </a:p>
        </p:txBody>
      </p:sp>
      <p:sp>
        <p:nvSpPr>
          <p:cNvPr id="5" name="Marcador de Posição do Número do Diapositivo 5">
            <a:extLst>
              <a:ext uri="{FF2B5EF4-FFF2-40B4-BE49-F238E27FC236}">
                <a16:creationId xmlns="" xmlns:a16="http://schemas.microsoft.com/office/drawing/2014/main" id="{BA2E8A58-4113-4083-BDD8-73BAFAE3D3B8}"/>
              </a:ext>
            </a:extLst>
          </p:cNvPr>
          <p:cNvSpPr>
            <a:spLocks noGrp="1"/>
          </p:cNvSpPr>
          <p:nvPr>
            <p:ph type="sldNum" sz="quarter" idx="12"/>
          </p:nvPr>
        </p:nvSpPr>
        <p:spPr/>
        <p:txBody>
          <a:bodyPr/>
          <a:lstStyle>
            <a:lvl1pPr>
              <a:defRPr/>
            </a:lvl1pPr>
          </a:lstStyle>
          <a:p>
            <a:pPr>
              <a:defRPr/>
            </a:pPr>
            <a:fld id="{0A13F214-3483-4250-844E-7BFA054D43AE}" type="slidenum">
              <a:rPr lang="en-US"/>
              <a:pPr>
                <a:defRPr/>
              </a:pPr>
              <a:t>‹#›</a:t>
            </a:fld>
            <a:endParaRPr lang="en-US"/>
          </a:p>
        </p:txBody>
      </p:sp>
    </p:spTree>
    <p:extLst>
      <p:ext uri="{BB962C8B-B14F-4D97-AF65-F5344CB8AC3E}">
        <p14:creationId xmlns:p14="http://schemas.microsoft.com/office/powerpoint/2010/main" val="35873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a:extLst>
              <a:ext uri="{FF2B5EF4-FFF2-40B4-BE49-F238E27FC236}">
                <a16:creationId xmlns="" xmlns:a16="http://schemas.microsoft.com/office/drawing/2014/main" id="{27693EA1-E7BE-40A1-BE63-9898510EE35D}"/>
              </a:ext>
            </a:extLst>
          </p:cNvPr>
          <p:cNvSpPr>
            <a:spLocks noGrp="1"/>
          </p:cNvSpPr>
          <p:nvPr>
            <p:ph type="dt" sz="half" idx="10"/>
          </p:nvPr>
        </p:nvSpPr>
        <p:spPr/>
        <p:txBody>
          <a:bodyPr/>
          <a:lstStyle>
            <a:lvl1pPr>
              <a:defRPr/>
            </a:lvl1pPr>
          </a:lstStyle>
          <a:p>
            <a:pPr>
              <a:defRPr/>
            </a:pPr>
            <a:fld id="{F994E7BF-0200-4194-9D30-DC7C734130A2}" type="datetimeFigureOut">
              <a:rPr lang="en-US"/>
              <a:pPr>
                <a:defRPr/>
              </a:pPr>
              <a:t>10/22/2020</a:t>
            </a:fld>
            <a:endParaRPr lang="en-US"/>
          </a:p>
        </p:txBody>
      </p:sp>
      <p:sp>
        <p:nvSpPr>
          <p:cNvPr id="3" name="Marcador de Posição do Rodapé 4">
            <a:extLst>
              <a:ext uri="{FF2B5EF4-FFF2-40B4-BE49-F238E27FC236}">
                <a16:creationId xmlns="" xmlns:a16="http://schemas.microsoft.com/office/drawing/2014/main" id="{987963A4-442B-4775-BCFF-17D1A26ADB6C}"/>
              </a:ext>
            </a:extLst>
          </p:cNvPr>
          <p:cNvSpPr>
            <a:spLocks noGrp="1"/>
          </p:cNvSpPr>
          <p:nvPr>
            <p:ph type="ftr" sz="quarter" idx="11"/>
          </p:nvPr>
        </p:nvSpPr>
        <p:spPr/>
        <p:txBody>
          <a:bodyPr/>
          <a:lstStyle>
            <a:lvl1pPr>
              <a:defRPr/>
            </a:lvl1pPr>
          </a:lstStyle>
          <a:p>
            <a:pPr>
              <a:defRPr/>
            </a:pPr>
            <a:endParaRPr lang="en-US"/>
          </a:p>
        </p:txBody>
      </p:sp>
      <p:sp>
        <p:nvSpPr>
          <p:cNvPr id="4" name="Marcador de Posição do Número do Diapositivo 5">
            <a:extLst>
              <a:ext uri="{FF2B5EF4-FFF2-40B4-BE49-F238E27FC236}">
                <a16:creationId xmlns="" xmlns:a16="http://schemas.microsoft.com/office/drawing/2014/main" id="{C5DE7ABF-6C5C-4493-9D0E-1D00C84738C0}"/>
              </a:ext>
            </a:extLst>
          </p:cNvPr>
          <p:cNvSpPr>
            <a:spLocks noGrp="1"/>
          </p:cNvSpPr>
          <p:nvPr>
            <p:ph type="sldNum" sz="quarter" idx="12"/>
          </p:nvPr>
        </p:nvSpPr>
        <p:spPr/>
        <p:txBody>
          <a:bodyPr/>
          <a:lstStyle>
            <a:lvl1pPr>
              <a:defRPr/>
            </a:lvl1pPr>
          </a:lstStyle>
          <a:p>
            <a:pPr>
              <a:defRPr/>
            </a:pPr>
            <a:fld id="{693B23D1-9EE5-4DCF-97CF-075FA262D3AA}" type="slidenum">
              <a:rPr lang="en-US"/>
              <a:pPr>
                <a:defRPr/>
              </a:pPr>
              <a:t>‹#›</a:t>
            </a:fld>
            <a:endParaRPr lang="en-US"/>
          </a:p>
        </p:txBody>
      </p:sp>
    </p:spTree>
    <p:extLst>
      <p:ext uri="{BB962C8B-B14F-4D97-AF65-F5344CB8AC3E}">
        <p14:creationId xmlns:p14="http://schemas.microsoft.com/office/powerpoint/2010/main" val="395773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 do título do Modelo Global</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3">
            <a:extLst>
              <a:ext uri="{FF2B5EF4-FFF2-40B4-BE49-F238E27FC236}">
                <a16:creationId xmlns="" xmlns:a16="http://schemas.microsoft.com/office/drawing/2014/main" id="{C6167225-F777-40D9-B09E-D339657E47D1}"/>
              </a:ext>
            </a:extLst>
          </p:cNvPr>
          <p:cNvSpPr>
            <a:spLocks noGrp="1"/>
          </p:cNvSpPr>
          <p:nvPr>
            <p:ph type="dt" sz="half" idx="10"/>
          </p:nvPr>
        </p:nvSpPr>
        <p:spPr/>
        <p:txBody>
          <a:bodyPr/>
          <a:lstStyle>
            <a:lvl1pPr>
              <a:defRPr/>
            </a:lvl1pPr>
          </a:lstStyle>
          <a:p>
            <a:pPr>
              <a:defRPr/>
            </a:pPr>
            <a:fld id="{C926BD13-D366-4970-9DA6-6E3F5214057C}"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116A3AC0-81DD-415E-8800-E515B6433260}"/>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1B7B5CF2-36B9-429A-A13B-BED1AF58CB49}"/>
              </a:ext>
            </a:extLst>
          </p:cNvPr>
          <p:cNvSpPr>
            <a:spLocks noGrp="1"/>
          </p:cNvSpPr>
          <p:nvPr>
            <p:ph type="sldNum" sz="quarter" idx="12"/>
          </p:nvPr>
        </p:nvSpPr>
        <p:spPr/>
        <p:txBody>
          <a:bodyPr/>
          <a:lstStyle>
            <a:lvl1pPr>
              <a:defRPr/>
            </a:lvl1pPr>
          </a:lstStyle>
          <a:p>
            <a:pPr>
              <a:defRPr/>
            </a:pPr>
            <a:fld id="{A5F10643-6DA4-4813-96E1-3CD05E812457}" type="slidenum">
              <a:rPr lang="en-US"/>
              <a:pPr>
                <a:defRPr/>
              </a:pPr>
              <a:t>‹#›</a:t>
            </a:fld>
            <a:endParaRPr lang="en-US"/>
          </a:p>
        </p:txBody>
      </p:sp>
    </p:spTree>
    <p:extLst>
      <p:ext uri="{BB962C8B-B14F-4D97-AF65-F5344CB8AC3E}">
        <p14:creationId xmlns:p14="http://schemas.microsoft.com/office/powerpoint/2010/main" val="140535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 do título do Modelo Global</a:t>
            </a:r>
            <a:endParaRPr lang="en-US"/>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de texto do modelo global</a:t>
            </a:r>
          </a:p>
        </p:txBody>
      </p:sp>
      <p:sp>
        <p:nvSpPr>
          <p:cNvPr id="5" name="Marcador de Posição da Data 3">
            <a:extLst>
              <a:ext uri="{FF2B5EF4-FFF2-40B4-BE49-F238E27FC236}">
                <a16:creationId xmlns="" xmlns:a16="http://schemas.microsoft.com/office/drawing/2014/main" id="{BD55D314-403E-4C1E-A5EE-81251D70F4E2}"/>
              </a:ext>
            </a:extLst>
          </p:cNvPr>
          <p:cNvSpPr>
            <a:spLocks noGrp="1"/>
          </p:cNvSpPr>
          <p:nvPr>
            <p:ph type="dt" sz="half" idx="10"/>
          </p:nvPr>
        </p:nvSpPr>
        <p:spPr/>
        <p:txBody>
          <a:bodyPr/>
          <a:lstStyle>
            <a:lvl1pPr>
              <a:defRPr/>
            </a:lvl1pPr>
          </a:lstStyle>
          <a:p>
            <a:pPr>
              <a:defRPr/>
            </a:pPr>
            <a:fld id="{B4FD2B82-DD5B-4231-8386-610D392B3743}" type="datetimeFigureOut">
              <a:rPr lang="en-US"/>
              <a:pPr>
                <a:defRPr/>
              </a:pPr>
              <a:t>10/22/2020</a:t>
            </a:fld>
            <a:endParaRPr lang="en-US"/>
          </a:p>
        </p:txBody>
      </p:sp>
      <p:sp>
        <p:nvSpPr>
          <p:cNvPr id="6" name="Marcador de Posição do Rodapé 4">
            <a:extLst>
              <a:ext uri="{FF2B5EF4-FFF2-40B4-BE49-F238E27FC236}">
                <a16:creationId xmlns="" xmlns:a16="http://schemas.microsoft.com/office/drawing/2014/main" id="{1989EAD1-1B58-4C37-8642-532659B9E883}"/>
              </a:ext>
            </a:extLst>
          </p:cNvPr>
          <p:cNvSpPr>
            <a:spLocks noGrp="1"/>
          </p:cNvSpPr>
          <p:nvPr>
            <p:ph type="ftr" sz="quarter" idx="11"/>
          </p:nvPr>
        </p:nvSpPr>
        <p:spPr/>
        <p:txBody>
          <a:bodyPr/>
          <a:lstStyle>
            <a:lvl1pPr>
              <a:defRPr/>
            </a:lvl1pPr>
          </a:lstStyle>
          <a:p>
            <a:pPr>
              <a:defRPr/>
            </a:pPr>
            <a:endParaRPr lang="en-US"/>
          </a:p>
        </p:txBody>
      </p:sp>
      <p:sp>
        <p:nvSpPr>
          <p:cNvPr id="7" name="Marcador de Posição do Número do Diapositivo 5">
            <a:extLst>
              <a:ext uri="{FF2B5EF4-FFF2-40B4-BE49-F238E27FC236}">
                <a16:creationId xmlns="" xmlns:a16="http://schemas.microsoft.com/office/drawing/2014/main" id="{A017655E-5A23-4228-AED5-439D380974A2}"/>
              </a:ext>
            </a:extLst>
          </p:cNvPr>
          <p:cNvSpPr>
            <a:spLocks noGrp="1"/>
          </p:cNvSpPr>
          <p:nvPr>
            <p:ph type="sldNum" sz="quarter" idx="12"/>
          </p:nvPr>
        </p:nvSpPr>
        <p:spPr/>
        <p:txBody>
          <a:bodyPr/>
          <a:lstStyle>
            <a:lvl1pPr>
              <a:defRPr/>
            </a:lvl1pPr>
          </a:lstStyle>
          <a:p>
            <a:pPr>
              <a:defRPr/>
            </a:pPr>
            <a:fld id="{E6E367F2-67C6-4E08-80F1-A2891EADA06E}" type="slidenum">
              <a:rPr lang="en-US"/>
              <a:pPr>
                <a:defRPr/>
              </a:pPr>
              <a:t>‹#›</a:t>
            </a:fld>
            <a:endParaRPr lang="en-US"/>
          </a:p>
        </p:txBody>
      </p:sp>
    </p:spTree>
    <p:extLst>
      <p:ext uri="{BB962C8B-B14F-4D97-AF65-F5344CB8AC3E}">
        <p14:creationId xmlns:p14="http://schemas.microsoft.com/office/powerpoint/2010/main" val="271639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 xmlns:a16="http://schemas.microsoft.com/office/drawing/2014/main" id="{D38666C2-B25A-4746-A7A3-B4F6A8797A3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Clique para editar o estilo do título do Modelo Global</a:t>
            </a:r>
            <a:endParaRPr lang="en-US" altLang="pt-PT"/>
          </a:p>
        </p:txBody>
      </p:sp>
      <p:sp>
        <p:nvSpPr>
          <p:cNvPr id="1027" name="Marcador de Posição do Texto 2">
            <a:extLst>
              <a:ext uri="{FF2B5EF4-FFF2-40B4-BE49-F238E27FC236}">
                <a16:creationId xmlns="" xmlns:a16="http://schemas.microsoft.com/office/drawing/2014/main" id="{6B111657-5DF9-4723-B6FD-4301D65834F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Clique para editar os estilos de texto do modelo global</a:t>
            </a:r>
          </a:p>
          <a:p>
            <a:pPr lvl="1"/>
            <a:r>
              <a:rPr lang="pt-PT" altLang="pt-PT"/>
              <a:t>Segundo nível</a:t>
            </a:r>
          </a:p>
          <a:p>
            <a:pPr lvl="2"/>
            <a:r>
              <a:rPr lang="pt-PT" altLang="pt-PT"/>
              <a:t>Terceiro nível</a:t>
            </a:r>
          </a:p>
          <a:p>
            <a:pPr lvl="3"/>
            <a:r>
              <a:rPr lang="pt-PT" altLang="pt-PT"/>
              <a:t>Quarto nível</a:t>
            </a:r>
          </a:p>
          <a:p>
            <a:pPr lvl="4"/>
            <a:r>
              <a:rPr lang="pt-PT" altLang="pt-PT"/>
              <a:t>Quinto nível</a:t>
            </a:r>
            <a:endParaRPr lang="en-US" altLang="pt-PT"/>
          </a:p>
        </p:txBody>
      </p:sp>
      <p:sp>
        <p:nvSpPr>
          <p:cNvPr id="4" name="Marcador de Posição da Data 3">
            <a:extLst>
              <a:ext uri="{FF2B5EF4-FFF2-40B4-BE49-F238E27FC236}">
                <a16:creationId xmlns="" xmlns:a16="http://schemas.microsoft.com/office/drawing/2014/main" id="{382C22C3-9074-4A2F-A56F-26A36B4CE2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DF365E1-D730-4751-9B73-8A42CFC5E25B}"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28962AE2-194D-4569-93E7-03C2BD8A28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FAFDA8A9-5864-4703-98AE-E38EEBC0119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F898801-E186-4D24-B9A6-6593D217E8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 xmlns:a16="http://schemas.microsoft.com/office/drawing/2014/main" id="{D38666C2-B25A-4746-A7A3-B4F6A8797A3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Clique para editar o estilo do título do Modelo Global</a:t>
            </a:r>
            <a:endParaRPr lang="en-US" altLang="pt-PT"/>
          </a:p>
        </p:txBody>
      </p:sp>
      <p:sp>
        <p:nvSpPr>
          <p:cNvPr id="1027" name="Marcador de Posição do Texto 2">
            <a:extLst>
              <a:ext uri="{FF2B5EF4-FFF2-40B4-BE49-F238E27FC236}">
                <a16:creationId xmlns="" xmlns:a16="http://schemas.microsoft.com/office/drawing/2014/main" id="{6B111657-5DF9-4723-B6FD-4301D65834F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Clique para editar os estilos de texto do modelo global</a:t>
            </a:r>
          </a:p>
          <a:p>
            <a:pPr lvl="1"/>
            <a:r>
              <a:rPr lang="pt-PT" altLang="pt-PT"/>
              <a:t>Segundo nível</a:t>
            </a:r>
          </a:p>
          <a:p>
            <a:pPr lvl="2"/>
            <a:r>
              <a:rPr lang="pt-PT" altLang="pt-PT"/>
              <a:t>Terceiro nível</a:t>
            </a:r>
          </a:p>
          <a:p>
            <a:pPr lvl="3"/>
            <a:r>
              <a:rPr lang="pt-PT" altLang="pt-PT"/>
              <a:t>Quarto nível</a:t>
            </a:r>
          </a:p>
          <a:p>
            <a:pPr lvl="4"/>
            <a:r>
              <a:rPr lang="pt-PT" altLang="pt-PT"/>
              <a:t>Quinto nível</a:t>
            </a:r>
            <a:endParaRPr lang="en-US" altLang="pt-PT"/>
          </a:p>
        </p:txBody>
      </p:sp>
      <p:sp>
        <p:nvSpPr>
          <p:cNvPr id="4" name="Marcador de Posição da Data 3">
            <a:extLst>
              <a:ext uri="{FF2B5EF4-FFF2-40B4-BE49-F238E27FC236}">
                <a16:creationId xmlns="" xmlns:a16="http://schemas.microsoft.com/office/drawing/2014/main" id="{382C22C3-9074-4A2F-A56F-26A36B4CE2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DF365E1-D730-4751-9B73-8A42CFC5E25B}" type="datetimeFigureOut">
              <a:rPr lang="en-US"/>
              <a:pPr>
                <a:defRPr/>
              </a:pPr>
              <a:t>10/22/2020</a:t>
            </a:fld>
            <a:endParaRPr lang="en-US"/>
          </a:p>
        </p:txBody>
      </p:sp>
      <p:sp>
        <p:nvSpPr>
          <p:cNvPr id="5" name="Marcador de Posição do Rodapé 4">
            <a:extLst>
              <a:ext uri="{FF2B5EF4-FFF2-40B4-BE49-F238E27FC236}">
                <a16:creationId xmlns="" xmlns:a16="http://schemas.microsoft.com/office/drawing/2014/main" id="{28962AE2-194D-4569-93E7-03C2BD8A28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Marcador de Posição do Número do Diapositivo 5">
            <a:extLst>
              <a:ext uri="{FF2B5EF4-FFF2-40B4-BE49-F238E27FC236}">
                <a16:creationId xmlns="" xmlns:a16="http://schemas.microsoft.com/office/drawing/2014/main" id="{FAFDA8A9-5864-4703-98AE-E38EEBC0119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F898801-E186-4D24-B9A6-6593D217E8CF}" type="slidenum">
              <a:rPr lang="en-US"/>
              <a:pPr>
                <a:defRPr/>
              </a:pPr>
              <a:t>‹#›</a:t>
            </a:fld>
            <a:endParaRPr lang="en-US"/>
          </a:p>
        </p:txBody>
      </p:sp>
    </p:spTree>
    <p:extLst>
      <p:ext uri="{BB962C8B-B14F-4D97-AF65-F5344CB8AC3E}">
        <p14:creationId xmlns:p14="http://schemas.microsoft.com/office/powerpoint/2010/main" val="8203528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gtnrB75MKlY"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 xmlns:a16="http://schemas.microsoft.com/office/drawing/2014/main" id="{CDA92768-C28C-4D81-9EB2-9792994C7B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1" y="0"/>
            <a:ext cx="9144000" cy="4012848"/>
          </a:xfrm>
          <a:prstGeom prst="rect">
            <a:avLst/>
          </a:prstGeom>
        </p:spPr>
      </p:pic>
      <p:sp>
        <p:nvSpPr>
          <p:cNvPr id="4" name="Retângulo 3">
            <a:extLst>
              <a:ext uri="{FF2B5EF4-FFF2-40B4-BE49-F238E27FC236}">
                <a16:creationId xmlns="" xmlns:a16="http://schemas.microsoft.com/office/drawing/2014/main" id="{55CF33B7-354F-4A36-9314-EA2477F51231}"/>
              </a:ext>
            </a:extLst>
          </p:cNvPr>
          <p:cNvSpPr/>
          <p:nvPr/>
        </p:nvSpPr>
        <p:spPr>
          <a:xfrm>
            <a:off x="3030921" y="2667000"/>
            <a:ext cx="3124200" cy="646331"/>
          </a:xfrm>
          <a:prstGeom prst="rect">
            <a:avLst/>
          </a:prstGeom>
        </p:spPr>
        <p:txBody>
          <a:bodyPr wrap="square">
            <a:spAutoFit/>
          </a:bodyPr>
          <a:lstStyle/>
          <a:p>
            <a:pPr algn="ctr"/>
            <a:r>
              <a:rPr lang="en-US" sz="1200" b="1" cap="all" dirty="0">
                <a:solidFill>
                  <a:schemeClr val="tx2"/>
                </a:solidFill>
                <a:latin typeface="Lato" panose="020F0502020204030203" pitchFamily="34" charset="0"/>
              </a:rPr>
              <a:t>​COLLABORATIVE WRITING FOR CHILDREN’S MULTILITERACY SKILLS UTILISING MULTIMODAL TOOLS</a:t>
            </a:r>
            <a:endParaRPr lang="pt-PT" sz="1200" dirty="0">
              <a:solidFill>
                <a:schemeClr val="tx2"/>
              </a:solidFill>
            </a:endParaRPr>
          </a:p>
        </p:txBody>
      </p:sp>
      <p:sp>
        <p:nvSpPr>
          <p:cNvPr id="2" name="CaixaDeTexto 1">
            <a:extLst>
              <a:ext uri="{FF2B5EF4-FFF2-40B4-BE49-F238E27FC236}">
                <a16:creationId xmlns="" xmlns:a16="http://schemas.microsoft.com/office/drawing/2014/main" id="{6B111CE3-D9A5-4714-8A64-0D1BEEB0161E}"/>
              </a:ext>
            </a:extLst>
          </p:cNvPr>
          <p:cNvSpPr txBox="1"/>
          <p:nvPr/>
        </p:nvSpPr>
        <p:spPr>
          <a:xfrm>
            <a:off x="1676400" y="4419600"/>
            <a:ext cx="5486399" cy="738664"/>
          </a:xfrm>
          <a:prstGeom prst="rect">
            <a:avLst/>
          </a:prstGeom>
          <a:noFill/>
        </p:spPr>
        <p:txBody>
          <a:bodyPr wrap="square" rtlCol="0">
            <a:spAutoFit/>
          </a:bodyPr>
          <a:lstStyle/>
          <a:p>
            <a:pPr algn="ctr"/>
            <a:r>
              <a:rPr lang="pt-PT" sz="2400" b="1" dirty="0" smtClean="0">
                <a:solidFill>
                  <a:schemeClr val="accent3"/>
                </a:solidFill>
              </a:rPr>
              <a:t>(DIGITAL) STORYTELLING IN EDUCATION</a:t>
            </a:r>
            <a:endParaRPr lang="pt-PT" sz="2400" b="1" dirty="0">
              <a:solidFill>
                <a:schemeClr val="accent3"/>
              </a:solidFill>
            </a:endParaRPr>
          </a:p>
          <a:p>
            <a:pPr algn="ctr"/>
            <a:r>
              <a:rPr lang="pt-PT" dirty="0">
                <a:solidFill>
                  <a:schemeClr val="tx2"/>
                </a:solidFill>
              </a:rPr>
              <a:t>- </a:t>
            </a:r>
            <a:r>
              <a:rPr lang="pt-PT" dirty="0" err="1">
                <a:solidFill>
                  <a:schemeClr val="tx2"/>
                </a:solidFill>
              </a:rPr>
              <a:t>August</a:t>
            </a:r>
            <a:r>
              <a:rPr lang="pt-PT" dirty="0">
                <a:solidFill>
                  <a:schemeClr val="tx2"/>
                </a:solidFill>
              </a:rPr>
              <a:t> 2020 -</a:t>
            </a:r>
          </a:p>
        </p:txBody>
      </p:sp>
      <p:pic>
        <p:nvPicPr>
          <p:cNvPr id="6" name="Imagem 6" descr="Erasmus+.png">
            <a:extLst>
              <a:ext uri="{FF2B5EF4-FFF2-40B4-BE49-F238E27FC236}">
                <a16:creationId xmlns:a16="http://schemas.microsoft.com/office/drawing/2014/main" xmlns="" id="{D143FE6C-E578-4B2B-9429-07AC918C6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819400" y="5876346"/>
            <a:ext cx="6117021" cy="9526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752600"/>
            <a:ext cx="6400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dirty="0" smtClean="0"/>
              <a:t>Point of view</a:t>
            </a:r>
          </a:p>
          <a:p>
            <a:pPr algn="just" eaLnBrk="1" hangingPunct="1">
              <a:spcBef>
                <a:spcPct val="0"/>
              </a:spcBef>
              <a:buFontTx/>
              <a:buNone/>
            </a:pPr>
            <a:r>
              <a:rPr lang="en-US" altLang="pt-PT" sz="2800" dirty="0" smtClean="0"/>
              <a:t>Dramatic question</a:t>
            </a:r>
          </a:p>
          <a:p>
            <a:pPr algn="just" eaLnBrk="1" hangingPunct="1">
              <a:spcBef>
                <a:spcPct val="0"/>
              </a:spcBef>
              <a:buFontTx/>
              <a:buNone/>
            </a:pPr>
            <a:r>
              <a:rPr lang="en-US" altLang="pt-PT" sz="2800" dirty="0" smtClean="0"/>
              <a:t>Voice</a:t>
            </a:r>
          </a:p>
          <a:p>
            <a:pPr algn="just" eaLnBrk="1" hangingPunct="1">
              <a:spcBef>
                <a:spcPct val="0"/>
              </a:spcBef>
              <a:buFontTx/>
              <a:buNone/>
            </a:pPr>
            <a:r>
              <a:rPr lang="en-US" altLang="pt-PT" sz="2800" smtClean="0"/>
              <a:t>Contrast: </a:t>
            </a:r>
            <a:r>
              <a:rPr lang="en-US" altLang="pt-PT" sz="2800" dirty="0" smtClean="0"/>
              <a:t>Text &amp; image</a:t>
            </a:r>
          </a:p>
          <a:p>
            <a:pPr algn="just" eaLnBrk="1" hangingPunct="1">
              <a:spcBef>
                <a:spcPct val="0"/>
              </a:spcBef>
              <a:buFontTx/>
              <a:buNone/>
            </a:pPr>
            <a:r>
              <a:rPr lang="en-US" altLang="pt-PT" sz="2800" dirty="0" smtClean="0"/>
              <a:t>Rhythm, tone and tempo</a:t>
            </a:r>
          </a:p>
          <a:p>
            <a:pPr algn="just" eaLnBrk="1" hangingPunct="1">
              <a:spcBef>
                <a:spcPct val="0"/>
              </a:spcBef>
              <a:buFontTx/>
              <a:buNone/>
            </a:pPr>
            <a:r>
              <a:rPr lang="en-US" altLang="pt-PT" sz="2800" dirty="0" smtClean="0"/>
              <a:t>Narrative structure</a:t>
            </a:r>
          </a:p>
          <a:p>
            <a:pPr algn="just" eaLnBrk="1" hangingPunct="1">
              <a:spcBef>
                <a:spcPct val="0"/>
              </a:spcBef>
              <a:buFontTx/>
              <a:buNone/>
            </a:pPr>
            <a:r>
              <a:rPr lang="en-US" altLang="pt-PT" sz="2800" dirty="0" smtClean="0"/>
              <a:t>Audience</a:t>
            </a:r>
          </a:p>
          <a:p>
            <a:pPr algn="just" eaLnBrk="1" hangingPunct="1">
              <a:spcBef>
                <a:spcPct val="0"/>
              </a:spcBef>
              <a:buFontTx/>
              <a:buNone/>
            </a:pPr>
            <a:r>
              <a:rPr lang="en-US" altLang="pt-PT" sz="2800" dirty="0" smtClean="0"/>
              <a:t>Immersion, connection and engagement</a:t>
            </a:r>
          </a:p>
          <a:p>
            <a:pPr algn="just" eaLnBrk="1" hangingPunct="1">
              <a:spcBef>
                <a:spcPct val="0"/>
              </a:spcBef>
              <a:buFontTx/>
              <a:buNone/>
            </a:pPr>
            <a:r>
              <a:rPr lang="en-US" altLang="pt-PT" sz="2800" dirty="0" smtClean="0"/>
              <a:t>Backstory</a:t>
            </a:r>
          </a:p>
        </p:txBody>
      </p:sp>
      <p:sp>
        <p:nvSpPr>
          <p:cNvPr id="3"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Elements of a good story</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351502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1"/>
          <p:cNvPicPr/>
          <p:nvPr/>
        </p:nvPicPr>
        <p:blipFill>
          <a:blip r:embed="rId2" cstate="print">
            <a:duotone>
              <a:prstClr val="black"/>
              <a:schemeClr val="accent5">
                <a:tint val="45000"/>
                <a:satMod val="400000"/>
              </a:schemeClr>
            </a:duotone>
          </a:blip>
          <a:srcRect/>
          <a:stretch>
            <a:fillRect/>
          </a:stretch>
        </p:blipFill>
        <p:spPr bwMode="auto">
          <a:xfrm>
            <a:off x="152400" y="152400"/>
            <a:ext cx="8839200" cy="6019800"/>
          </a:xfrm>
          <a:prstGeom prst="rect">
            <a:avLst/>
          </a:prstGeom>
          <a:noFill/>
          <a:ln w="9525">
            <a:noFill/>
            <a:miter lim="800000"/>
            <a:headEnd/>
            <a:tailEnd/>
          </a:ln>
        </p:spPr>
      </p:pic>
    </p:spTree>
    <p:extLst>
      <p:ext uri="{BB962C8B-B14F-4D97-AF65-F5344CB8AC3E}">
        <p14:creationId xmlns:p14="http://schemas.microsoft.com/office/powerpoint/2010/main" val="388496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219889"/>
            <a:ext cx="6400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dirty="0"/>
              <a:t>The thing is the power of stories and storytelling.</a:t>
            </a:r>
          </a:p>
          <a:p>
            <a:pPr algn="just" eaLnBrk="1" hangingPunct="1">
              <a:spcBef>
                <a:spcPct val="0"/>
              </a:spcBef>
              <a:buFontTx/>
              <a:buNone/>
            </a:pPr>
            <a:r>
              <a:rPr lang="en-US" altLang="pt-PT" sz="2800" dirty="0"/>
              <a:t>It can take you….be lost in a story</a:t>
            </a:r>
          </a:p>
          <a:p>
            <a:pPr algn="just" eaLnBrk="1" hangingPunct="1">
              <a:spcBef>
                <a:spcPct val="0"/>
              </a:spcBef>
              <a:buFontTx/>
              <a:buNone/>
            </a:pPr>
            <a:r>
              <a:rPr lang="en-US" altLang="pt-PT" sz="2800" dirty="0"/>
              <a:t>You can get really lost in a story</a:t>
            </a:r>
          </a:p>
          <a:p>
            <a:pPr algn="just" eaLnBrk="1" hangingPunct="1">
              <a:spcBef>
                <a:spcPct val="0"/>
              </a:spcBef>
              <a:buFontTx/>
              <a:buNone/>
            </a:pPr>
            <a:r>
              <a:rPr lang="en-US" altLang="pt-PT" sz="2800" dirty="0"/>
              <a:t>It’s the power of these damn things</a:t>
            </a:r>
          </a:p>
          <a:p>
            <a:pPr algn="just" eaLnBrk="1" hangingPunct="1">
              <a:spcBef>
                <a:spcPct val="0"/>
              </a:spcBef>
              <a:buFontTx/>
              <a:buNone/>
            </a:pPr>
            <a:r>
              <a:rPr lang="en-US" altLang="pt-PT" sz="2800" dirty="0"/>
              <a:t>They get inside you, they can take you over</a:t>
            </a:r>
          </a:p>
          <a:p>
            <a:pPr algn="just" eaLnBrk="1" hangingPunct="1">
              <a:spcBef>
                <a:spcPct val="0"/>
              </a:spcBef>
              <a:buFontTx/>
              <a:buNone/>
            </a:pPr>
            <a:r>
              <a:rPr lang="en-US" altLang="pt-PT" sz="2800" dirty="0"/>
              <a:t>You can take people over with a story</a:t>
            </a:r>
          </a:p>
          <a:p>
            <a:pPr algn="just" eaLnBrk="1" hangingPunct="1">
              <a:spcBef>
                <a:spcPct val="0"/>
              </a:spcBef>
              <a:buFontTx/>
              <a:buNone/>
            </a:pPr>
            <a:r>
              <a:rPr lang="en-US" altLang="pt-PT" sz="2800" dirty="0"/>
              <a:t>You can get them where you want them to, you can get them anywhere…</a:t>
            </a:r>
          </a:p>
          <a:p>
            <a:pPr algn="just" eaLnBrk="1" hangingPunct="1">
              <a:spcBef>
                <a:spcPct val="0"/>
              </a:spcBef>
              <a:buFontTx/>
              <a:buNone/>
            </a:pPr>
            <a:r>
              <a:rPr lang="en-US" altLang="pt-PT" sz="2800" dirty="0"/>
              <a:t>…whether they like it or not</a:t>
            </a:r>
          </a:p>
        </p:txBody>
      </p:sp>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6096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What does an expert say?</a:t>
            </a:r>
            <a:endParaRPr lang="pt-PT" altLang="pt-PT" sz="3200" dirty="0">
              <a:cs typeface="Times New Roman" panose="02020603050405020304" pitchFamily="18" charset="0"/>
            </a:endParaRPr>
          </a:p>
        </p:txBody>
      </p:sp>
      <p:sp>
        <p:nvSpPr>
          <p:cNvPr id="6"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5638800"/>
            <a:ext cx="8610600"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0"/>
              </a:spcAft>
            </a:pPr>
            <a:r>
              <a:rPr lang="en-US" altLang="pt-PT" sz="3200" b="1" dirty="0">
                <a:cs typeface="Times New Roman" panose="02020603050405020304" pitchFamily="18" charset="0"/>
              </a:rPr>
              <a:t>Ben </a:t>
            </a:r>
            <a:r>
              <a:rPr lang="en-US" altLang="pt-PT" sz="3200" b="1" dirty="0" smtClean="0">
                <a:cs typeface="Times New Roman" panose="02020603050405020304" pitchFamily="18" charset="0"/>
              </a:rPr>
              <a:t>Haggerty</a:t>
            </a:r>
            <a:r>
              <a:rPr lang="en-US" altLang="pt-PT" sz="3200" b="1" dirty="0">
                <a:cs typeface="Times New Roman" panose="02020603050405020304" pitchFamily="18" charset="0"/>
              </a:rPr>
              <a:t>		Performance </a:t>
            </a:r>
            <a:r>
              <a:rPr lang="en-US" altLang="pt-PT" sz="3200" b="1" dirty="0" smtClean="0">
                <a:cs typeface="Times New Roman" panose="02020603050405020304" pitchFamily="18" charset="0"/>
              </a:rPr>
              <a:t>Storyteller</a:t>
            </a:r>
          </a:p>
          <a:p>
            <a:pPr eaLnBrk="1" hangingPunct="1">
              <a:lnSpc>
                <a:spcPct val="115000"/>
              </a:lnSpc>
              <a:spcBef>
                <a:spcPts val="600"/>
              </a:spcBef>
              <a:spcAft>
                <a:spcPts val="1000"/>
              </a:spcAft>
            </a:pPr>
            <a:r>
              <a:rPr lang="en-US" altLang="pt-PT" sz="1600" dirty="0">
                <a:cs typeface="Times New Roman" panose="02020603050405020304" pitchFamily="18" charset="0"/>
                <a:hlinkClick r:id="rId2"/>
              </a:rPr>
              <a:t>https://</a:t>
            </a:r>
            <a:r>
              <a:rPr lang="en-US" altLang="pt-PT" sz="1600" dirty="0" smtClean="0">
                <a:cs typeface="Times New Roman" panose="02020603050405020304" pitchFamily="18" charset="0"/>
                <a:hlinkClick r:id="rId2"/>
              </a:rPr>
              <a:t>www.youtube.com/watch?v=gtnrB75MKlY</a:t>
            </a:r>
            <a:r>
              <a:rPr lang="en-US" altLang="pt-PT" sz="1600" dirty="0" smtClean="0">
                <a:cs typeface="Times New Roman" panose="02020603050405020304" pitchFamily="18" charset="0"/>
              </a:rPr>
              <a:t> </a:t>
            </a:r>
          </a:p>
        </p:txBody>
      </p:sp>
    </p:spTree>
    <p:extLst>
      <p:ext uri="{BB962C8B-B14F-4D97-AF65-F5344CB8AC3E}">
        <p14:creationId xmlns:p14="http://schemas.microsoft.com/office/powerpoint/2010/main" val="3723667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219889"/>
            <a:ext cx="6400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dirty="0"/>
              <a:t>Story without digital works, digital without story doesn’t (</a:t>
            </a:r>
            <a:r>
              <a:rPr lang="en-US" altLang="pt-PT" sz="2800" dirty="0" err="1"/>
              <a:t>Ohler</a:t>
            </a:r>
            <a:r>
              <a:rPr lang="en-US" altLang="pt-PT" sz="2800" dirty="0"/>
              <a:t>, 2008)</a:t>
            </a:r>
          </a:p>
          <a:p>
            <a:pPr algn="just" eaLnBrk="1" hangingPunct="1">
              <a:spcBef>
                <a:spcPct val="0"/>
              </a:spcBef>
              <a:buFontTx/>
              <a:buNone/>
            </a:pPr>
            <a:endParaRPr lang="en-US" altLang="pt-PT" sz="2800" dirty="0"/>
          </a:p>
          <a:p>
            <a:pPr algn="just" eaLnBrk="1" hangingPunct="1">
              <a:spcBef>
                <a:spcPct val="0"/>
              </a:spcBef>
              <a:buFontTx/>
              <a:buNone/>
            </a:pPr>
            <a:r>
              <a:rPr lang="en-US" altLang="pt-PT" sz="2800" dirty="0" smtClean="0"/>
              <a:t>Intense </a:t>
            </a:r>
            <a:r>
              <a:rPr lang="en-US" altLang="pt-PT" sz="2800" dirty="0"/>
              <a:t>emotional </a:t>
            </a:r>
            <a:r>
              <a:rPr lang="en-US" altLang="pt-PT" sz="2800" dirty="0" smtClean="0"/>
              <a:t>reaction</a:t>
            </a:r>
          </a:p>
          <a:p>
            <a:pPr algn="just" eaLnBrk="1" hangingPunct="1">
              <a:spcBef>
                <a:spcPct val="0"/>
              </a:spcBef>
              <a:buFontTx/>
              <a:buNone/>
            </a:pPr>
            <a:endParaRPr lang="en-US" altLang="pt-PT" sz="2800" dirty="0"/>
          </a:p>
          <a:p>
            <a:pPr algn="just" eaLnBrk="1" hangingPunct="1">
              <a:spcBef>
                <a:spcPct val="0"/>
              </a:spcBef>
              <a:buFontTx/>
              <a:buNone/>
            </a:pPr>
            <a:r>
              <a:rPr lang="en-US" altLang="pt-PT" sz="2800" dirty="0" smtClean="0"/>
              <a:t>Personal </a:t>
            </a:r>
            <a:r>
              <a:rPr lang="en-US" altLang="pt-PT" sz="2800" dirty="0"/>
              <a:t>identification </a:t>
            </a:r>
            <a:r>
              <a:rPr lang="en-US" altLang="pt-PT" sz="2800" dirty="0" smtClean="0"/>
              <a:t>elements</a:t>
            </a:r>
            <a:endParaRPr lang="en-US" altLang="pt-PT" sz="2800" dirty="0"/>
          </a:p>
        </p:txBody>
      </p:sp>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6096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What </a:t>
            </a:r>
            <a:r>
              <a:rPr lang="en-US" altLang="pt-PT" sz="3200" b="1" dirty="0">
                <a:cs typeface="Times New Roman" panose="02020603050405020304" pitchFamily="18" charset="0"/>
              </a:rPr>
              <a:t>matters</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226279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524000"/>
            <a:ext cx="6400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dirty="0"/>
              <a:t>Definition;</a:t>
            </a:r>
          </a:p>
          <a:p>
            <a:pPr algn="just" eaLnBrk="1" hangingPunct="1">
              <a:spcBef>
                <a:spcPct val="0"/>
              </a:spcBef>
              <a:buFontTx/>
              <a:buNone/>
            </a:pPr>
            <a:r>
              <a:rPr lang="en-US" altLang="pt-PT" sz="2800" dirty="0"/>
              <a:t>There is no clear definition that is widely accepted.</a:t>
            </a:r>
            <a:endParaRPr lang="en-US" altLang="pt-PT" sz="2800" dirty="0" smtClean="0"/>
          </a:p>
          <a:p>
            <a:pPr algn="just" eaLnBrk="1" hangingPunct="1">
              <a:spcBef>
                <a:spcPct val="0"/>
              </a:spcBef>
              <a:buFontTx/>
              <a:buNone/>
            </a:pPr>
            <a:endParaRPr lang="en-US" altLang="pt-PT" sz="2800" dirty="0"/>
          </a:p>
          <a:p>
            <a:pPr algn="just" eaLnBrk="1" hangingPunct="1">
              <a:spcBef>
                <a:spcPct val="0"/>
              </a:spcBef>
              <a:buFontTx/>
              <a:buNone/>
            </a:pPr>
            <a:r>
              <a:rPr lang="en-US" altLang="pt-PT" sz="2800" dirty="0" smtClean="0"/>
              <a:t>It is </a:t>
            </a:r>
            <a:r>
              <a:rPr lang="en-US" altLang="pt-PT" sz="2800" dirty="0"/>
              <a:t>the practice </a:t>
            </a:r>
            <a:r>
              <a:rPr lang="en-US" altLang="pt-PT" sz="2800" dirty="0" smtClean="0"/>
              <a:t>which combines narration with digital content/material such as images, sounds and video in order to create a short movie, often with an intense emotional constituent (</a:t>
            </a:r>
            <a:r>
              <a:rPr lang="en-US" altLang="pt-PT" sz="2800" dirty="0" err="1"/>
              <a:t>Educause</a:t>
            </a:r>
            <a:r>
              <a:rPr lang="en-US" altLang="pt-PT" sz="2800" dirty="0"/>
              <a:t>, 2009</a:t>
            </a:r>
            <a:r>
              <a:rPr lang="en-US" altLang="pt-PT" sz="2800" dirty="0" smtClean="0"/>
              <a:t>)</a:t>
            </a:r>
          </a:p>
          <a:p>
            <a:pPr algn="just" eaLnBrk="1" hangingPunct="1">
              <a:spcBef>
                <a:spcPct val="0"/>
              </a:spcBef>
              <a:buFontTx/>
              <a:buNone/>
            </a:pPr>
            <a:endParaRPr lang="en-US" altLang="pt-PT" sz="2800" dirty="0"/>
          </a:p>
          <a:p>
            <a:pPr algn="just" eaLnBrk="1" hangingPunct="1">
              <a:spcBef>
                <a:spcPct val="0"/>
              </a:spcBef>
              <a:buFontTx/>
              <a:buNone/>
            </a:pPr>
            <a:r>
              <a:rPr lang="en-US" altLang="pt-PT" sz="2800" dirty="0" smtClean="0"/>
              <a:t>But it can be in other formats too…</a:t>
            </a:r>
            <a:endParaRPr lang="en-US" altLang="pt-PT" sz="2800" dirty="0"/>
          </a:p>
        </p:txBody>
      </p:sp>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6096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Digital Storytelling</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194877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762000" y="1219889"/>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b="1" dirty="0"/>
              <a:t>European Internet Foundation</a:t>
            </a:r>
            <a:r>
              <a:rPr lang="en-US" altLang="pt-PT" sz="2800" dirty="0"/>
              <a:t>: the key to adequately prepare learners for life in a digital world is to “redesign education itself around participative, digitally-enabled collaboration within and beyond the individual educational institution”.</a:t>
            </a:r>
          </a:p>
          <a:p>
            <a:pPr algn="just" eaLnBrk="1" hangingPunct="1">
              <a:spcBef>
                <a:spcPct val="0"/>
              </a:spcBef>
              <a:buFontTx/>
              <a:buNone/>
            </a:pPr>
            <a:endParaRPr lang="en-US" altLang="pt-PT" sz="2800" dirty="0"/>
          </a:p>
          <a:p>
            <a:pPr algn="just" eaLnBrk="1" hangingPunct="1">
              <a:spcBef>
                <a:spcPct val="0"/>
              </a:spcBef>
              <a:buFontTx/>
              <a:buNone/>
            </a:pPr>
            <a:r>
              <a:rPr lang="en-US" altLang="pt-PT" sz="2800" b="1" dirty="0"/>
              <a:t>Vygotsky</a:t>
            </a:r>
            <a:r>
              <a:rPr lang="en-US" altLang="pt-PT" sz="2800" dirty="0"/>
              <a:t>: knowledge construction derives from one’s explanation of the world to oneself and to the others. Stories are used to make meaning from experiences and to convey meaningful information to others.</a:t>
            </a:r>
          </a:p>
        </p:txBody>
      </p:sp>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6096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a:cs typeface="Times New Roman" panose="02020603050405020304" pitchFamily="18" charset="0"/>
              </a:rPr>
              <a:t>Digital storytelling in </a:t>
            </a:r>
            <a:r>
              <a:rPr lang="en-US" altLang="pt-PT" sz="3200" b="1" dirty="0" smtClean="0">
                <a:cs typeface="Times New Roman" panose="02020603050405020304" pitchFamily="18" charset="0"/>
              </a:rPr>
              <a:t>Education</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847971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609600"/>
            <a:ext cx="86868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(Digital) </a:t>
            </a:r>
            <a:r>
              <a:rPr lang="en-US" altLang="pt-PT" sz="3200" b="1" dirty="0">
                <a:cs typeface="Times New Roman" panose="02020603050405020304" pitchFamily="18" charset="0"/>
              </a:rPr>
              <a:t>storytelling in </a:t>
            </a:r>
            <a:r>
              <a:rPr lang="en-US" altLang="pt-PT" sz="3200" b="1" dirty="0" smtClean="0">
                <a:cs typeface="Times New Roman" panose="02020603050405020304" pitchFamily="18" charset="0"/>
              </a:rPr>
              <a:t>the classroom and not only</a:t>
            </a:r>
            <a:endParaRPr lang="pt-PT" altLang="pt-PT" sz="3200" dirty="0">
              <a:cs typeface="Times New Roman" panose="02020603050405020304" pitchFamily="18" charset="0"/>
            </a:endParaRPr>
          </a:p>
        </p:txBody>
      </p:sp>
      <p:sp>
        <p:nvSpPr>
          <p:cNvPr id="2" name="Rectangle 1"/>
          <p:cNvSpPr/>
          <p:nvPr/>
        </p:nvSpPr>
        <p:spPr>
          <a:xfrm>
            <a:off x="533400" y="1524000"/>
            <a:ext cx="7696200" cy="1631216"/>
          </a:xfrm>
          <a:prstGeom prst="rect">
            <a:avLst/>
          </a:prstGeom>
        </p:spPr>
        <p:txBody>
          <a:bodyPr wrap="square">
            <a:spAutoFit/>
          </a:bodyPr>
          <a:lstStyle/>
          <a:p>
            <a:r>
              <a:rPr lang="en-US" sz="2800" u="sng" dirty="0" smtClean="0"/>
              <a:t>(Digital) stories:</a:t>
            </a:r>
            <a:endParaRPr lang="el-GR" sz="2800" u="sng" dirty="0"/>
          </a:p>
          <a:p>
            <a:pPr marL="914400" lvl="1" indent="-457200">
              <a:buFont typeface="Arial" panose="020B0604020202020204" pitchFamily="34" charset="0"/>
              <a:buChar char="•"/>
            </a:pPr>
            <a:r>
              <a:rPr lang="en-US" sz="2400" dirty="0"/>
              <a:t>Created by the </a:t>
            </a:r>
            <a:r>
              <a:rPr lang="en-US" sz="2400" dirty="0" smtClean="0"/>
              <a:t>teacher</a:t>
            </a:r>
            <a:endParaRPr lang="en-US" sz="2400" dirty="0"/>
          </a:p>
          <a:p>
            <a:pPr marL="914400" lvl="1" indent="-457200">
              <a:buFont typeface="Arial" panose="020B0604020202020204" pitchFamily="34" charset="0"/>
              <a:buChar char="•"/>
            </a:pPr>
            <a:r>
              <a:rPr lang="en-US" sz="2400" dirty="0"/>
              <a:t>Created by the </a:t>
            </a:r>
            <a:r>
              <a:rPr lang="en-US" sz="2400" dirty="0" smtClean="0"/>
              <a:t>students</a:t>
            </a:r>
            <a:endParaRPr lang="el-GR" sz="2400" dirty="0"/>
          </a:p>
          <a:p>
            <a:pPr marL="914400" lvl="1" indent="-457200">
              <a:buFont typeface="Arial" panose="020B0604020202020204" pitchFamily="34" charset="0"/>
              <a:buChar char="•"/>
            </a:pPr>
            <a:r>
              <a:rPr lang="en-US" sz="2400" dirty="0"/>
              <a:t>Utilization of known/ready </a:t>
            </a:r>
            <a:r>
              <a:rPr lang="en-US" sz="2400" dirty="0" smtClean="0"/>
              <a:t>stories</a:t>
            </a:r>
            <a:endParaRPr lang="el-GR" sz="2400" dirty="0"/>
          </a:p>
        </p:txBody>
      </p:sp>
    </p:spTree>
    <p:extLst>
      <p:ext uri="{BB962C8B-B14F-4D97-AF65-F5344CB8AC3E}">
        <p14:creationId xmlns:p14="http://schemas.microsoft.com/office/powerpoint/2010/main" val="120243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609600"/>
            <a:ext cx="8686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Created/utilized by the teacher</a:t>
            </a:r>
            <a:endParaRPr lang="pt-PT" altLang="pt-PT" sz="3200" dirty="0">
              <a:cs typeface="Times New Roman" panose="02020603050405020304" pitchFamily="18" charset="0"/>
            </a:endParaRPr>
          </a:p>
        </p:txBody>
      </p:sp>
      <p:sp>
        <p:nvSpPr>
          <p:cNvPr id="2" name="Rectangle 1"/>
          <p:cNvSpPr/>
          <p:nvPr/>
        </p:nvSpPr>
        <p:spPr>
          <a:xfrm>
            <a:off x="533400" y="1524000"/>
            <a:ext cx="7696200" cy="5262979"/>
          </a:xfrm>
          <a:prstGeom prst="rect">
            <a:avLst/>
          </a:prstGeom>
        </p:spPr>
        <p:txBody>
          <a:bodyPr wrap="square">
            <a:spAutoFit/>
          </a:bodyPr>
          <a:lstStyle/>
          <a:p>
            <a:r>
              <a:rPr lang="en-US" sz="2800" u="sng" dirty="0" smtClean="0"/>
              <a:t>Teaching </a:t>
            </a:r>
            <a:r>
              <a:rPr lang="en-US" sz="2800" u="sng" dirty="0"/>
              <a:t>tool:</a:t>
            </a:r>
          </a:p>
          <a:p>
            <a:pPr marL="457200" indent="-457200">
              <a:buFont typeface="Arial" panose="020B0604020202020204" pitchFamily="34" charset="0"/>
              <a:buChar char="•"/>
            </a:pPr>
            <a:r>
              <a:rPr lang="en-US" sz="2800" dirty="0"/>
              <a:t>Presenting a complex concept in a simpler way</a:t>
            </a:r>
          </a:p>
          <a:p>
            <a:pPr marL="457200" indent="-457200">
              <a:buFont typeface="Arial" panose="020B0604020202020204" pitchFamily="34" charset="0"/>
              <a:buChar char="•"/>
            </a:pPr>
            <a:r>
              <a:rPr lang="en-US" sz="2800" dirty="0"/>
              <a:t>Enhancing students' interest &amp; interaction with content</a:t>
            </a:r>
          </a:p>
          <a:p>
            <a:pPr marL="457200" indent="-457200">
              <a:buFont typeface="Arial" panose="020B0604020202020204" pitchFamily="34" charset="0"/>
              <a:buChar char="•"/>
            </a:pPr>
            <a:r>
              <a:rPr lang="en-US" sz="2800" dirty="0"/>
              <a:t>Introduction to an activity or a sub-phase</a:t>
            </a:r>
          </a:p>
          <a:p>
            <a:endParaRPr lang="en-US" sz="2800" u="sng" dirty="0"/>
          </a:p>
          <a:p>
            <a:r>
              <a:rPr lang="en-US" sz="2800" u="sng" dirty="0" smtClean="0"/>
              <a:t>When?</a:t>
            </a:r>
            <a:endParaRPr lang="en-US" sz="2800" u="sng" dirty="0"/>
          </a:p>
          <a:p>
            <a:r>
              <a:rPr lang="en-US" sz="2800" dirty="0"/>
              <a:t> </a:t>
            </a:r>
            <a:r>
              <a:rPr lang="en-US" sz="2800" dirty="0" smtClean="0"/>
              <a:t>     At </a:t>
            </a:r>
            <a:r>
              <a:rPr lang="en-US" sz="2800" dirty="0"/>
              <a:t>the beginning of an activity or </a:t>
            </a:r>
            <a:r>
              <a:rPr lang="en-US" sz="2800" dirty="0" smtClean="0"/>
              <a:t>session</a:t>
            </a:r>
            <a:endParaRPr lang="en-US" sz="2800" dirty="0"/>
          </a:p>
          <a:p>
            <a:endParaRPr lang="en-US" sz="2800" u="sng" dirty="0"/>
          </a:p>
          <a:p>
            <a:r>
              <a:rPr lang="en-US" sz="2800" u="sng" dirty="0" smtClean="0"/>
              <a:t>How?</a:t>
            </a:r>
            <a:endParaRPr lang="en-US" sz="2800" u="sng" dirty="0"/>
          </a:p>
          <a:p>
            <a:r>
              <a:rPr lang="en-US" sz="2800" dirty="0" smtClean="0"/>
              <a:t>      Almost </a:t>
            </a:r>
            <a:r>
              <a:rPr lang="en-US" sz="2800" dirty="0"/>
              <a:t>always with accompanying activities</a:t>
            </a:r>
          </a:p>
          <a:p>
            <a:endParaRPr lang="en-US" sz="2800" u="sng" dirty="0"/>
          </a:p>
        </p:txBody>
      </p:sp>
    </p:spTree>
    <p:extLst>
      <p:ext uri="{BB962C8B-B14F-4D97-AF65-F5344CB8AC3E}">
        <p14:creationId xmlns:p14="http://schemas.microsoft.com/office/powerpoint/2010/main" val="330006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609600"/>
            <a:ext cx="86868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Created by the students</a:t>
            </a:r>
            <a:endParaRPr lang="pt-PT" altLang="pt-PT" sz="3200" dirty="0">
              <a:cs typeface="Times New Roman" panose="02020603050405020304" pitchFamily="18" charset="0"/>
            </a:endParaRPr>
          </a:p>
        </p:txBody>
      </p:sp>
      <p:sp>
        <p:nvSpPr>
          <p:cNvPr id="2" name="Rectangle 1"/>
          <p:cNvSpPr/>
          <p:nvPr/>
        </p:nvSpPr>
        <p:spPr>
          <a:xfrm>
            <a:off x="533400" y="1524000"/>
            <a:ext cx="7696200" cy="5262979"/>
          </a:xfrm>
          <a:prstGeom prst="rect">
            <a:avLst/>
          </a:prstGeom>
        </p:spPr>
        <p:txBody>
          <a:bodyPr wrap="square">
            <a:spAutoFit/>
          </a:bodyPr>
          <a:lstStyle/>
          <a:p>
            <a:r>
              <a:rPr lang="en-US" sz="2800" u="sng" dirty="0"/>
              <a:t>Learning tool </a:t>
            </a:r>
            <a:r>
              <a:rPr lang="en-US" sz="2800" u="sng" dirty="0" smtClean="0"/>
              <a:t>– acquisition test </a:t>
            </a:r>
            <a:r>
              <a:rPr lang="en-US" sz="2800" u="sng" dirty="0"/>
              <a:t>- application:</a:t>
            </a:r>
          </a:p>
          <a:p>
            <a:pPr marL="457200" indent="-457200">
              <a:buFont typeface="Arial" panose="020B0604020202020204" pitchFamily="34" charset="0"/>
              <a:buChar char="•"/>
            </a:pPr>
            <a:r>
              <a:rPr lang="en-US" sz="2800" dirty="0"/>
              <a:t>Literacy enhancement</a:t>
            </a:r>
          </a:p>
          <a:p>
            <a:pPr marL="457200" indent="-457200">
              <a:buFont typeface="Arial" panose="020B0604020202020204" pitchFamily="34" charset="0"/>
              <a:buChar char="•"/>
            </a:pPr>
            <a:r>
              <a:rPr lang="en-US" sz="2800" dirty="0"/>
              <a:t>Cultivation of skills (21st century)</a:t>
            </a:r>
          </a:p>
          <a:p>
            <a:pPr marL="457200" indent="-457200">
              <a:buFont typeface="Arial" panose="020B0604020202020204" pitchFamily="34" charset="0"/>
              <a:buChar char="•"/>
            </a:pPr>
            <a:r>
              <a:rPr lang="en-US" sz="2800" dirty="0"/>
              <a:t>Assessment </a:t>
            </a:r>
            <a:r>
              <a:rPr lang="en-US" sz="2800" dirty="0" smtClean="0"/>
              <a:t>– acquisition test</a:t>
            </a:r>
            <a:endParaRPr lang="en-US" sz="2800" dirty="0"/>
          </a:p>
          <a:p>
            <a:pPr marL="457200" indent="-457200">
              <a:buFont typeface="Arial" panose="020B0604020202020204" pitchFamily="34" charset="0"/>
              <a:buChar char="•"/>
            </a:pPr>
            <a:r>
              <a:rPr lang="en-US" sz="2800" dirty="0"/>
              <a:t>Application of knowledge</a:t>
            </a:r>
          </a:p>
          <a:p>
            <a:endParaRPr lang="en-US" sz="2800" u="sng" dirty="0"/>
          </a:p>
          <a:p>
            <a:r>
              <a:rPr lang="en-US" sz="2800" u="sng" dirty="0" smtClean="0"/>
              <a:t>When?</a:t>
            </a:r>
            <a:endParaRPr lang="en-US" sz="2800" u="sng" dirty="0"/>
          </a:p>
          <a:p>
            <a:r>
              <a:rPr lang="en-US" sz="2800" dirty="0" smtClean="0"/>
              <a:t>      Usually </a:t>
            </a:r>
            <a:r>
              <a:rPr lang="en-US" sz="2800" dirty="0"/>
              <a:t>at the end</a:t>
            </a:r>
          </a:p>
          <a:p>
            <a:endParaRPr lang="en-US" sz="2800" u="sng" dirty="0"/>
          </a:p>
          <a:p>
            <a:r>
              <a:rPr lang="en-US" sz="2800" u="sng" dirty="0" smtClean="0"/>
              <a:t>How?</a:t>
            </a:r>
            <a:endParaRPr lang="en-US" sz="2800" u="sng" dirty="0"/>
          </a:p>
          <a:p>
            <a:pPr marL="457200" indent="-457200">
              <a:buFont typeface="Arial" panose="020B0604020202020204" pitchFamily="34" charset="0"/>
              <a:buChar char="•"/>
            </a:pPr>
            <a:r>
              <a:rPr lang="en-US" sz="2800" dirty="0"/>
              <a:t>Freely or with step-by-step guidance</a:t>
            </a:r>
          </a:p>
          <a:p>
            <a:pPr marL="457200" indent="-457200">
              <a:buFont typeface="Arial" panose="020B0604020202020204" pitchFamily="34" charset="0"/>
              <a:buChar char="•"/>
            </a:pPr>
            <a:r>
              <a:rPr lang="en-US" sz="2800" dirty="0"/>
              <a:t>Various materials and tools</a:t>
            </a:r>
          </a:p>
        </p:txBody>
      </p:sp>
    </p:spTree>
    <p:extLst>
      <p:ext uri="{BB962C8B-B14F-4D97-AF65-F5344CB8AC3E}">
        <p14:creationId xmlns:p14="http://schemas.microsoft.com/office/powerpoint/2010/main" val="1068006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0482" name="CaixaDeTexto 1">
            <a:extLst>
              <a:ext uri="{FF2B5EF4-FFF2-40B4-BE49-F238E27FC236}">
                <a16:creationId xmlns="" xmlns:a16="http://schemas.microsoft.com/office/drawing/2014/main" id="{AD78D7DB-6080-430B-826F-C307913AC8BF}"/>
              </a:ext>
            </a:extLst>
          </p:cNvPr>
          <p:cNvSpPr txBox="1">
            <a:spLocks noChangeArrowheads="1"/>
          </p:cNvSpPr>
          <p:nvPr/>
        </p:nvSpPr>
        <p:spPr bwMode="auto">
          <a:xfrm>
            <a:off x="2774950" y="2552700"/>
            <a:ext cx="342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pt-PT" sz="2800" dirty="0" smtClean="0">
                <a:solidFill>
                  <a:schemeClr val="tx2"/>
                </a:solidFill>
              </a:rPr>
              <a:t>So…</a:t>
            </a:r>
            <a:endParaRPr lang="en-US" altLang="pt-PT" sz="2800" dirty="0">
              <a:solidFill>
                <a:schemeClr val="tx2"/>
              </a:solidFill>
            </a:endParaRPr>
          </a:p>
          <a:p>
            <a:pPr algn="ctr" eaLnBrk="1" hangingPunct="1">
              <a:spcBef>
                <a:spcPct val="0"/>
              </a:spcBef>
              <a:buFontTx/>
              <a:buNone/>
            </a:pPr>
            <a:r>
              <a:rPr lang="en-US" altLang="pt-PT" sz="2800" dirty="0" smtClean="0">
                <a:solidFill>
                  <a:schemeClr val="tx2"/>
                </a:solidFill>
              </a:rPr>
              <a:t>Why stories?</a:t>
            </a:r>
          </a:p>
        </p:txBody>
      </p:sp>
      <p:sp>
        <p:nvSpPr>
          <p:cNvPr id="20483" name="Imagem 2" descr="Erasmus+.png">
            <a:extLst>
              <a:ext uri="{FF2B5EF4-FFF2-40B4-BE49-F238E27FC236}">
                <a16:creationId xmlns="" xmlns:a16="http://schemas.microsoft.com/office/drawing/2014/main" id="{22D8C1EA-646B-4CAB-92B2-79E1EA19E971}"/>
              </a:ext>
            </a:extLst>
          </p:cNvPr>
          <p:cNvSpPr>
            <a:spLocks noChangeAspect="1" noChangeArrowheads="1"/>
          </p:cNvSpPr>
          <p:nvPr/>
        </p:nvSpPr>
        <p:spPr bwMode="auto">
          <a:xfrm>
            <a:off x="0" y="5943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PT" altLang="pt-PT"/>
          </a:p>
        </p:txBody>
      </p:sp>
    </p:spTree>
    <p:extLst>
      <p:ext uri="{BB962C8B-B14F-4D97-AF65-F5344CB8AC3E}">
        <p14:creationId xmlns:p14="http://schemas.microsoft.com/office/powerpoint/2010/main" val="230510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ção do Texto 1"/>
          <p:cNvSpPr txBox="1">
            <a:spLocks/>
          </p:cNvSpPr>
          <p:nvPr/>
        </p:nvSpPr>
        <p:spPr bwMode="auto">
          <a:xfrm>
            <a:off x="304800" y="1600200"/>
            <a:ext cx="8534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nSpc>
                <a:spcPct val="115000"/>
              </a:lnSpc>
              <a:spcBef>
                <a:spcPct val="20000"/>
              </a:spcBef>
              <a:defRPr/>
            </a:pPr>
            <a:r>
              <a:rPr lang="en-US" sz="1400" b="1" dirty="0" err="1">
                <a:solidFill>
                  <a:schemeClr val="tx1">
                    <a:lumMod val="50000"/>
                    <a:lumOff val="50000"/>
                  </a:schemeClr>
                </a:solidFill>
              </a:rPr>
              <a:t>StoryLogicNet</a:t>
            </a:r>
            <a:r>
              <a:rPr lang="en-US" sz="1400" b="1" dirty="0">
                <a:solidFill>
                  <a:schemeClr val="tx1">
                    <a:lumMod val="50000"/>
                    <a:lumOff val="50000"/>
                  </a:schemeClr>
                </a:solidFill>
              </a:rPr>
              <a:t> Community – Collaborative Writing for Children’s Multiliteracy Skills </a:t>
            </a:r>
            <a:r>
              <a:rPr lang="en-US" sz="1400" b="1" dirty="0" err="1">
                <a:solidFill>
                  <a:schemeClr val="tx1">
                    <a:lumMod val="50000"/>
                    <a:lumOff val="50000"/>
                  </a:schemeClr>
                </a:solidFill>
              </a:rPr>
              <a:t>Utilising</a:t>
            </a:r>
            <a:r>
              <a:rPr lang="en-US" sz="1400" b="1" dirty="0">
                <a:solidFill>
                  <a:schemeClr val="tx1">
                    <a:lumMod val="50000"/>
                    <a:lumOff val="50000"/>
                  </a:schemeClr>
                </a:solidFill>
              </a:rPr>
              <a:t> Multimodal Tools</a:t>
            </a:r>
          </a:p>
          <a:p>
            <a:pPr>
              <a:lnSpc>
                <a:spcPct val="115000"/>
              </a:lnSpc>
              <a:spcBef>
                <a:spcPct val="20000"/>
              </a:spcBef>
              <a:defRPr/>
            </a:pPr>
            <a:r>
              <a:rPr lang="en-US" sz="1400" b="1" dirty="0">
                <a:solidFill>
                  <a:schemeClr val="tx1">
                    <a:lumMod val="50000"/>
                    <a:lumOff val="50000"/>
                  </a:schemeClr>
                </a:solidFill>
              </a:rPr>
              <a:t>PROJ. Nº 2018-1-PT01-KA201-047325​</a:t>
            </a:r>
          </a:p>
          <a:p>
            <a:pPr>
              <a:lnSpc>
                <a:spcPct val="115000"/>
              </a:lnSpc>
              <a:spcBef>
                <a:spcPct val="20000"/>
              </a:spcBef>
              <a:defRPr/>
            </a:pPr>
            <a:endParaRPr kumimoji="0" lang="de-AT" sz="1400" b="1" i="0" u="none" strike="noStrike" kern="1200" cap="none" spc="0" normalizeH="0" baseline="0" noProof="0" dirty="0">
              <a:ln>
                <a:noFill/>
              </a:ln>
              <a:solidFill>
                <a:schemeClr val="tx1">
                  <a:lumMod val="50000"/>
                  <a:lumOff val="50000"/>
                </a:schemeClr>
              </a:solidFill>
              <a:effectLst/>
              <a:uLnTx/>
              <a:uFillTx/>
              <a:latin typeface="+mj-lt"/>
              <a:ea typeface="Calibri"/>
              <a:cs typeface="Times New Roman"/>
            </a:endParaRPr>
          </a:p>
          <a:p>
            <a:pPr marL="342900" lvl="0" indent="-342900">
              <a:lnSpc>
                <a:spcPct val="115000"/>
              </a:lnSpc>
              <a:spcBef>
                <a:spcPct val="20000"/>
              </a:spcBef>
              <a:defRPr/>
            </a:pPr>
            <a:r>
              <a:rPr lang="de-AT" sz="1400" b="1" dirty="0">
                <a:solidFill>
                  <a:schemeClr val="tx1">
                    <a:lumMod val="50000"/>
                    <a:lumOff val="50000"/>
                  </a:schemeClr>
                </a:solidFill>
                <a:ea typeface="Calibri"/>
                <a:cs typeface="Times New Roman"/>
              </a:rPr>
              <a:t>Title: </a:t>
            </a:r>
            <a:r>
              <a:rPr lang="de-AT" sz="1400" dirty="0">
                <a:solidFill>
                  <a:schemeClr val="tx1">
                    <a:lumMod val="50000"/>
                    <a:lumOff val="50000"/>
                  </a:schemeClr>
                </a:solidFill>
                <a:ea typeface="Calibri"/>
                <a:cs typeface="Times New Roman"/>
              </a:rPr>
              <a:t> </a:t>
            </a:r>
            <a:r>
              <a:rPr lang="en-US" sz="1400" dirty="0">
                <a:solidFill>
                  <a:schemeClr val="tx1">
                    <a:lumMod val="50000"/>
                    <a:lumOff val="50000"/>
                  </a:schemeClr>
                </a:solidFill>
                <a:ea typeface="Calibri"/>
                <a:cs typeface="Times New Roman"/>
              </a:rPr>
              <a:t>(DIGITAL) STORYTELLING IN </a:t>
            </a:r>
            <a:r>
              <a:rPr lang="en-US" sz="1400" dirty="0" smtClean="0">
                <a:solidFill>
                  <a:schemeClr val="tx1">
                    <a:lumMod val="50000"/>
                    <a:lumOff val="50000"/>
                  </a:schemeClr>
                </a:solidFill>
                <a:ea typeface="Calibri"/>
                <a:cs typeface="Times New Roman"/>
              </a:rPr>
              <a:t>EDUCATION</a:t>
            </a:r>
            <a:endParaRPr lang="en-US" sz="1400" dirty="0">
              <a:solidFill>
                <a:schemeClr val="tx1">
                  <a:lumMod val="50000"/>
                  <a:lumOff val="50000"/>
                </a:schemeClr>
              </a:solidFill>
              <a:ea typeface="Calibri"/>
              <a:cs typeface="Times New Roman"/>
            </a:endParaRPr>
          </a:p>
          <a:p>
            <a:pPr marL="342900" lvl="0" indent="-342900">
              <a:lnSpc>
                <a:spcPct val="115000"/>
              </a:lnSpc>
              <a:spcBef>
                <a:spcPct val="20000"/>
              </a:spcBef>
              <a:defRPr/>
            </a:pPr>
            <a:r>
              <a:rPr lang="de-AT" sz="1400" b="1" dirty="0">
                <a:solidFill>
                  <a:schemeClr val="tx1">
                    <a:lumMod val="50000"/>
                    <a:lumOff val="50000"/>
                  </a:schemeClr>
                </a:solidFill>
                <a:ea typeface="Calibri"/>
                <a:cs typeface="Times New Roman"/>
              </a:rPr>
              <a:t>Project Activity:</a:t>
            </a:r>
            <a:r>
              <a:rPr lang="de-AT" sz="1400" dirty="0">
                <a:solidFill>
                  <a:schemeClr val="tx1">
                    <a:lumMod val="50000"/>
                    <a:lumOff val="50000"/>
                  </a:schemeClr>
                </a:solidFill>
                <a:ea typeface="Calibri"/>
                <a:cs typeface="Times New Roman"/>
              </a:rPr>
              <a:t> </a:t>
            </a:r>
            <a:r>
              <a:rPr lang="de-AT" sz="1400" dirty="0">
                <a:solidFill>
                  <a:schemeClr val="tx1">
                    <a:lumMod val="50000"/>
                    <a:lumOff val="50000"/>
                  </a:schemeClr>
                </a:solidFill>
                <a:highlight>
                  <a:srgbClr val="FFFF00"/>
                </a:highlight>
                <a:ea typeface="Calibri"/>
                <a:cs typeface="Times New Roman"/>
              </a:rPr>
              <a:t> </a:t>
            </a:r>
          </a:p>
          <a:p>
            <a:pPr marL="342900" lvl="0" indent="-342900">
              <a:lnSpc>
                <a:spcPct val="115000"/>
              </a:lnSpc>
              <a:spcBef>
                <a:spcPct val="20000"/>
              </a:spcBef>
              <a:spcAft>
                <a:spcPts val="0"/>
              </a:spcAft>
              <a:defRPr/>
            </a:pPr>
            <a:endParaRPr lang="de-AT" sz="1200" dirty="0">
              <a:solidFill>
                <a:schemeClr val="tx1">
                  <a:lumMod val="50000"/>
                  <a:lumOff val="50000"/>
                </a:schemeClr>
              </a:solidFill>
              <a:ea typeface="Calibri"/>
              <a:cs typeface="Times New Roman"/>
            </a:endParaRPr>
          </a:p>
          <a:p>
            <a:pPr marL="342900" lvl="0" indent="-342900">
              <a:lnSpc>
                <a:spcPct val="115000"/>
              </a:lnSpc>
              <a:spcBef>
                <a:spcPct val="20000"/>
              </a:spcBef>
              <a:spcAft>
                <a:spcPts val="0"/>
              </a:spcAft>
              <a:defRPr/>
            </a:pPr>
            <a:r>
              <a:rPr lang="es-ES" sz="1400" b="1" dirty="0">
                <a:solidFill>
                  <a:schemeClr val="tx1">
                    <a:lumMod val="50000"/>
                    <a:lumOff val="50000"/>
                  </a:schemeClr>
                </a:solidFill>
                <a:ea typeface="Calibri"/>
                <a:cs typeface="Times New Roman"/>
              </a:rPr>
              <a:t>Date:</a:t>
            </a:r>
            <a:r>
              <a:rPr lang="es-ES" sz="1400" dirty="0">
                <a:solidFill>
                  <a:schemeClr val="tx1">
                    <a:lumMod val="50000"/>
                    <a:lumOff val="50000"/>
                  </a:schemeClr>
                </a:solidFill>
                <a:ea typeface="Calibri"/>
                <a:cs typeface="Times New Roman"/>
              </a:rPr>
              <a:t> </a:t>
            </a:r>
            <a:r>
              <a:rPr lang="es-ES" sz="1400" dirty="0" err="1">
                <a:solidFill>
                  <a:schemeClr val="tx1">
                    <a:lumMod val="50000"/>
                    <a:lumOff val="50000"/>
                  </a:schemeClr>
                </a:solidFill>
                <a:ea typeface="Calibri"/>
                <a:cs typeface="Times New Roman"/>
              </a:rPr>
              <a:t>August</a:t>
            </a:r>
            <a:r>
              <a:rPr lang="es-ES" sz="1400" dirty="0">
                <a:solidFill>
                  <a:schemeClr val="tx1">
                    <a:lumMod val="50000"/>
                    <a:lumOff val="50000"/>
                  </a:schemeClr>
                </a:solidFill>
                <a:ea typeface="Calibri"/>
                <a:cs typeface="Times New Roman"/>
              </a:rPr>
              <a:t> 2020</a:t>
            </a:r>
          </a:p>
          <a:p>
            <a:pPr marL="342900" lvl="0" indent="-342900">
              <a:lnSpc>
                <a:spcPct val="115000"/>
              </a:lnSpc>
              <a:spcBef>
                <a:spcPct val="20000"/>
              </a:spcBef>
              <a:spcAft>
                <a:spcPts val="0"/>
              </a:spcAft>
              <a:defRPr/>
            </a:pPr>
            <a:r>
              <a:rPr lang="es-ES" sz="1400" b="1" dirty="0" err="1">
                <a:solidFill>
                  <a:schemeClr val="tx1">
                    <a:lumMod val="50000"/>
                    <a:lumOff val="50000"/>
                  </a:schemeClr>
                </a:solidFill>
                <a:ea typeface="Calibri"/>
                <a:cs typeface="Times New Roman"/>
              </a:rPr>
              <a:t>Version</a:t>
            </a:r>
            <a:r>
              <a:rPr lang="es-ES" sz="1400" b="1" dirty="0">
                <a:solidFill>
                  <a:schemeClr val="tx1">
                    <a:lumMod val="50000"/>
                    <a:lumOff val="50000"/>
                  </a:schemeClr>
                </a:solidFill>
                <a:ea typeface="Calibri"/>
                <a:cs typeface="Times New Roman"/>
              </a:rPr>
              <a:t>:</a:t>
            </a:r>
            <a:r>
              <a:rPr lang="es-ES" sz="1400" dirty="0">
                <a:solidFill>
                  <a:schemeClr val="tx1">
                    <a:lumMod val="50000"/>
                    <a:lumOff val="50000"/>
                  </a:schemeClr>
                </a:solidFill>
                <a:ea typeface="Calibri"/>
                <a:cs typeface="Times New Roman"/>
              </a:rPr>
              <a:t> 1.0</a:t>
            </a:r>
          </a:p>
          <a:p>
            <a:pPr marL="342900" lvl="0" indent="-342900">
              <a:lnSpc>
                <a:spcPct val="115000"/>
              </a:lnSpc>
              <a:spcBef>
                <a:spcPct val="20000"/>
              </a:spcBef>
              <a:spcAft>
                <a:spcPts val="0"/>
              </a:spcAft>
              <a:defRPr/>
            </a:pPr>
            <a:r>
              <a:rPr lang="es-ES" sz="1400" b="1" dirty="0" err="1">
                <a:solidFill>
                  <a:schemeClr val="tx1">
                    <a:lumMod val="50000"/>
                    <a:lumOff val="50000"/>
                  </a:schemeClr>
                </a:solidFill>
                <a:ea typeface="Calibri"/>
                <a:cs typeface="Times New Roman"/>
              </a:rPr>
              <a:t>Developed</a:t>
            </a:r>
            <a:r>
              <a:rPr lang="es-ES" sz="1400" b="1" dirty="0">
                <a:solidFill>
                  <a:schemeClr val="tx1">
                    <a:lumMod val="50000"/>
                    <a:lumOff val="50000"/>
                  </a:schemeClr>
                </a:solidFill>
                <a:ea typeface="Calibri"/>
                <a:cs typeface="Times New Roman"/>
              </a:rPr>
              <a:t> </a:t>
            </a:r>
            <a:r>
              <a:rPr lang="es-ES" sz="1400" b="1" dirty="0" err="1">
                <a:solidFill>
                  <a:schemeClr val="tx1">
                    <a:lumMod val="50000"/>
                    <a:lumOff val="50000"/>
                  </a:schemeClr>
                </a:solidFill>
                <a:ea typeface="Calibri"/>
                <a:cs typeface="Times New Roman"/>
              </a:rPr>
              <a:t>by</a:t>
            </a:r>
            <a:r>
              <a:rPr lang="es-ES" sz="1400" b="1" dirty="0">
                <a:solidFill>
                  <a:schemeClr val="tx1">
                    <a:lumMod val="50000"/>
                    <a:lumOff val="50000"/>
                  </a:schemeClr>
                </a:solidFill>
                <a:ea typeface="Calibri"/>
                <a:cs typeface="Times New Roman"/>
              </a:rPr>
              <a:t>: </a:t>
            </a:r>
            <a:r>
              <a:rPr lang="es-ES" sz="1400" dirty="0">
                <a:solidFill>
                  <a:schemeClr val="tx1">
                    <a:lumMod val="50000"/>
                    <a:lumOff val="50000"/>
                  </a:schemeClr>
                </a:solidFill>
                <a:ea typeface="Calibri"/>
                <a:cs typeface="Times New Roman"/>
              </a:rPr>
              <a:t>UOWM</a:t>
            </a:r>
          </a:p>
          <a:p>
            <a:pPr marL="342900" lvl="0" indent="-342900">
              <a:lnSpc>
                <a:spcPct val="115000"/>
              </a:lnSpc>
              <a:spcBef>
                <a:spcPct val="20000"/>
              </a:spcBef>
              <a:spcAft>
                <a:spcPts val="0"/>
              </a:spcAft>
              <a:defRPr/>
            </a:pPr>
            <a:r>
              <a:rPr lang="es-ES" sz="1400" dirty="0" err="1">
                <a:solidFill>
                  <a:schemeClr val="tx1">
                    <a:lumMod val="50000"/>
                    <a:lumOff val="50000"/>
                  </a:schemeClr>
                </a:solidFill>
                <a:ea typeface="Calibri"/>
                <a:cs typeface="Times New Roman"/>
              </a:rPr>
              <a:t>Contributions</a:t>
            </a:r>
            <a:r>
              <a:rPr lang="es-ES" sz="1400" dirty="0">
                <a:solidFill>
                  <a:schemeClr val="tx1">
                    <a:lumMod val="50000"/>
                    <a:lumOff val="50000"/>
                  </a:schemeClr>
                </a:solidFill>
                <a:ea typeface="Calibri"/>
                <a:cs typeface="Times New Roman"/>
              </a:rPr>
              <a:t>: </a:t>
            </a:r>
            <a:r>
              <a:rPr lang="es-ES" sz="1400" dirty="0" err="1">
                <a:solidFill>
                  <a:schemeClr val="tx1">
                    <a:lumMod val="50000"/>
                    <a:lumOff val="50000"/>
                  </a:schemeClr>
                </a:solidFill>
                <a:ea typeface="Calibri"/>
                <a:cs typeface="Times New Roman"/>
              </a:rPr>
              <a:t>Advancis</a:t>
            </a:r>
            <a:r>
              <a:rPr lang="es-ES" sz="1400" dirty="0">
                <a:solidFill>
                  <a:schemeClr val="tx1">
                    <a:lumMod val="50000"/>
                    <a:lumOff val="50000"/>
                  </a:schemeClr>
                </a:solidFill>
                <a:ea typeface="Calibri"/>
                <a:cs typeface="Times New Roman"/>
              </a:rPr>
              <a:t> Business </a:t>
            </a:r>
            <a:r>
              <a:rPr lang="es-ES" sz="1400" dirty="0" err="1">
                <a:solidFill>
                  <a:schemeClr val="tx1">
                    <a:lumMod val="50000"/>
                    <a:lumOff val="50000"/>
                  </a:schemeClr>
                </a:solidFill>
                <a:ea typeface="Calibri"/>
                <a:cs typeface="Times New Roman"/>
              </a:rPr>
              <a:t>Services</a:t>
            </a:r>
            <a:r>
              <a:rPr lang="es-ES" sz="1400" dirty="0">
                <a:solidFill>
                  <a:schemeClr val="tx1">
                    <a:lumMod val="50000"/>
                    <a:lumOff val="50000"/>
                  </a:schemeClr>
                </a:solidFill>
                <a:ea typeface="Calibri"/>
                <a:cs typeface="Times New Roman"/>
              </a:rPr>
              <a:t>, </a:t>
            </a:r>
            <a:r>
              <a:rPr lang="es-ES" sz="1400" dirty="0" err="1">
                <a:solidFill>
                  <a:schemeClr val="tx1">
                    <a:lumMod val="50000"/>
                    <a:lumOff val="50000"/>
                  </a:schemeClr>
                </a:solidFill>
                <a:ea typeface="Calibri"/>
                <a:cs typeface="Times New Roman"/>
              </a:rPr>
              <a:t>Lda</a:t>
            </a:r>
            <a:r>
              <a:rPr lang="es-ES" sz="1400" dirty="0">
                <a:solidFill>
                  <a:schemeClr val="tx1">
                    <a:lumMod val="50000"/>
                    <a:lumOff val="50000"/>
                  </a:schemeClr>
                </a:solidFill>
                <a:ea typeface="Calibri"/>
                <a:cs typeface="Times New Roman"/>
              </a:rPr>
              <a:t> (Portugal), ISJA, SP1, </a:t>
            </a:r>
            <a:r>
              <a:rPr lang="es-ES" sz="1400" dirty="0" err="1">
                <a:solidFill>
                  <a:schemeClr val="tx1">
                    <a:lumMod val="50000"/>
                    <a:lumOff val="50000"/>
                  </a:schemeClr>
                </a:solidFill>
                <a:ea typeface="Calibri"/>
                <a:cs typeface="Times New Roman"/>
              </a:rPr>
              <a:t>Schole</a:t>
            </a:r>
            <a:endParaRPr lang="es-ES" sz="1400" dirty="0">
              <a:solidFill>
                <a:schemeClr val="tx1">
                  <a:lumMod val="50000"/>
                  <a:lumOff val="50000"/>
                </a:schemeClr>
              </a:solidFill>
              <a:ea typeface="Calibri"/>
              <a:cs typeface="Times New Roman"/>
            </a:endParaRPr>
          </a:p>
          <a:p>
            <a:pPr marL="0" marR="0" lvl="0" indent="0" algn="l" defTabSz="914400" rtl="0" eaLnBrk="0" fontAlgn="base" latinLnBrk="0" hangingPunct="0">
              <a:lnSpc>
                <a:spcPct val="115000"/>
              </a:lnSpc>
              <a:spcBef>
                <a:spcPct val="20000"/>
              </a:spcBef>
              <a:spcAft>
                <a:spcPts val="0"/>
              </a:spcAft>
              <a:buClrTx/>
              <a:buSzTx/>
              <a:buFont typeface="Arial" charset="0"/>
              <a:buNone/>
              <a:tabLst/>
              <a:defRPr/>
            </a:pPr>
            <a:endParaRPr kumimoji="0" lang="es-ES" sz="1200" b="0" i="0" u="none" strike="noStrike" kern="1200" cap="none" spc="0" normalizeH="0" baseline="0" noProof="0" dirty="0">
              <a:ln>
                <a:noFill/>
              </a:ln>
              <a:solidFill>
                <a:schemeClr val="tx1">
                  <a:lumMod val="50000"/>
                  <a:lumOff val="50000"/>
                </a:schemeClr>
              </a:solidFill>
              <a:effectLst/>
              <a:uLnTx/>
              <a:uFillTx/>
              <a:latin typeface="+mj-lt"/>
              <a:ea typeface="Times New Roman"/>
              <a:cs typeface="Times New Roman"/>
            </a:endParaRPr>
          </a:p>
          <a:p>
            <a:pPr marL="0" marR="0" lvl="0" indent="0" algn="l" defTabSz="914400" rtl="0" eaLnBrk="0" fontAlgn="base" latinLnBrk="0" hangingPunct="0">
              <a:lnSpc>
                <a:spcPct val="115000"/>
              </a:lnSpc>
              <a:spcBef>
                <a:spcPct val="20000"/>
              </a:spcBef>
              <a:spcAft>
                <a:spcPts val="0"/>
              </a:spcAft>
              <a:buClrTx/>
              <a:buSzTx/>
              <a:buFont typeface="Arial" charset="0"/>
              <a:buNone/>
              <a:tabLst/>
              <a:defRPr/>
            </a:pPr>
            <a:endParaRPr lang="es-ES" sz="1200" dirty="0">
              <a:solidFill>
                <a:schemeClr val="tx1">
                  <a:lumMod val="50000"/>
                  <a:lumOff val="50000"/>
                </a:schemeClr>
              </a:solidFill>
              <a:latin typeface="+mj-lt"/>
              <a:ea typeface="Times New Roman"/>
              <a:cs typeface="Times New Roman"/>
            </a:endParaRPr>
          </a:p>
          <a:p>
            <a:pPr marL="0" marR="0" lvl="0" indent="0" algn="l" defTabSz="914400" rtl="0" eaLnBrk="0" fontAlgn="base" latinLnBrk="0" hangingPunct="0">
              <a:lnSpc>
                <a:spcPct val="115000"/>
              </a:lnSpc>
              <a:spcBef>
                <a:spcPct val="20000"/>
              </a:spcBef>
              <a:spcAft>
                <a:spcPts val="0"/>
              </a:spcAft>
              <a:buClrTx/>
              <a:buSzTx/>
              <a:buFont typeface="Arial" charset="0"/>
              <a:buNone/>
              <a:tabLst/>
              <a:defRPr/>
            </a:pPr>
            <a:endParaRPr kumimoji="0" lang="es-ES" sz="1200" b="0" i="0" u="none" strike="noStrike" kern="1200" cap="none" spc="0" normalizeH="0" baseline="0" noProof="0" dirty="0">
              <a:ln>
                <a:noFill/>
              </a:ln>
              <a:solidFill>
                <a:schemeClr val="tx1">
                  <a:lumMod val="50000"/>
                  <a:lumOff val="50000"/>
                </a:schemeClr>
              </a:solidFill>
              <a:effectLst/>
              <a:uLnTx/>
              <a:uFillTx/>
              <a:latin typeface="+mj-lt"/>
              <a:ea typeface="Times New Roman"/>
              <a:cs typeface="Times New Roman"/>
            </a:endParaRPr>
          </a:p>
          <a:p>
            <a:endParaRPr lang="en-US" sz="1200" dirty="0">
              <a:solidFill>
                <a:schemeClr val="tx1">
                  <a:lumMod val="50000"/>
                  <a:lumOff val="50000"/>
                </a:schemeClr>
              </a:solidFill>
            </a:endParaRPr>
          </a:p>
          <a:p>
            <a:r>
              <a:rPr lang="en-US" sz="1200" dirty="0">
                <a:solidFill>
                  <a:schemeClr val="tx1">
                    <a:lumMod val="50000"/>
                    <a:lumOff val="50000"/>
                  </a:schemeClr>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kumimoji="0" lang="es-ES" sz="1200" b="0" i="0" u="none" strike="noStrike" kern="1200" cap="none" spc="0" normalizeH="0" baseline="0" noProof="0" dirty="0">
              <a:ln>
                <a:noFill/>
              </a:ln>
              <a:solidFill>
                <a:schemeClr val="tx1">
                  <a:lumMod val="50000"/>
                  <a:lumOff val="50000"/>
                </a:schemeClr>
              </a:solidFill>
              <a:effectLst/>
              <a:uLnTx/>
              <a:uFillTx/>
              <a:latin typeface="+mj-lt"/>
              <a:ea typeface="Calibri"/>
              <a:cs typeface="Times New Roman"/>
            </a:endParaRPr>
          </a:p>
        </p:txBody>
      </p:sp>
      <p:pic>
        <p:nvPicPr>
          <p:cNvPr id="46082" name="Picture 2" descr="Picture"/>
          <p:cNvPicPr>
            <a:picLocks noChangeAspect="1" noChangeArrowheads="1"/>
          </p:cNvPicPr>
          <p:nvPr/>
        </p:nvPicPr>
        <p:blipFill>
          <a:blip r:embed="rId2" cstate="print"/>
          <a:srcRect/>
          <a:stretch>
            <a:fillRect/>
          </a:stretch>
        </p:blipFill>
        <p:spPr bwMode="auto">
          <a:xfrm>
            <a:off x="304800" y="4876800"/>
            <a:ext cx="1628775" cy="457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696200" cy="5447645"/>
          </a:xfrm>
          <a:prstGeom prst="rect">
            <a:avLst/>
          </a:prstGeom>
        </p:spPr>
        <p:txBody>
          <a:bodyPr wrap="square">
            <a:spAutoFit/>
          </a:bodyPr>
          <a:lstStyle/>
          <a:p>
            <a:pPr marL="457200" indent="-457200">
              <a:buFont typeface="Arial" panose="020B0604020202020204" pitchFamily="34" charset="0"/>
              <a:buChar char="•"/>
            </a:pPr>
            <a:r>
              <a:rPr lang="en-US" sz="2800" dirty="0"/>
              <a:t>People can tell stories about things they cannot explain in an abstract way</a:t>
            </a:r>
          </a:p>
          <a:p>
            <a:pPr marL="457200" indent="-457200">
              <a:buFont typeface="Arial" panose="020B0604020202020204" pitchFamily="34" charset="0"/>
              <a:buChar char="•"/>
            </a:pPr>
            <a:r>
              <a:rPr lang="en-US" sz="2800" dirty="0"/>
              <a:t>More knowledge and experiences are conveyed through stories than through the abstract transmission of </a:t>
            </a:r>
            <a:r>
              <a:rPr lang="en-US" sz="2800" dirty="0" smtClean="0"/>
              <a:t>information</a:t>
            </a:r>
            <a:endParaRPr lang="en-US" sz="2800" dirty="0"/>
          </a:p>
          <a:p>
            <a:pPr marL="457200" indent="-457200">
              <a:buFont typeface="Arial" panose="020B0604020202020204" pitchFamily="34" charset="0"/>
              <a:buChar char="•"/>
            </a:pPr>
            <a:r>
              <a:rPr lang="en-US" sz="2800" dirty="0"/>
              <a:t>Stories bridge the gap between knowledge and action (understanding complex data)</a:t>
            </a:r>
          </a:p>
          <a:p>
            <a:pPr marL="457200" indent="-457200">
              <a:buFont typeface="Arial" panose="020B0604020202020204" pitchFamily="34" charset="0"/>
              <a:buChar char="•"/>
            </a:pPr>
            <a:r>
              <a:rPr lang="en-US" sz="2800" dirty="0"/>
              <a:t>The listener not only listens, but </a:t>
            </a:r>
            <a:r>
              <a:rPr lang="en-US" sz="2800" dirty="0" smtClean="0"/>
              <a:t>experiences</a:t>
            </a:r>
          </a:p>
          <a:p>
            <a:pPr marL="457200" indent="-457200">
              <a:buFont typeface="Arial" panose="020B0604020202020204" pitchFamily="34" charset="0"/>
              <a:buChar char="•"/>
            </a:pPr>
            <a:r>
              <a:rPr lang="en-US" sz="2800" dirty="0" smtClean="0"/>
              <a:t>Education:</a:t>
            </a:r>
          </a:p>
          <a:p>
            <a:pPr marL="914400" lvl="1" indent="-457200">
              <a:buFont typeface="Arial" panose="020B0604020202020204" pitchFamily="34" charset="0"/>
              <a:buChar char="•"/>
            </a:pPr>
            <a:r>
              <a:rPr lang="en-US" sz="2400" dirty="0"/>
              <a:t>Stories are easier to understand, </a:t>
            </a:r>
            <a:r>
              <a:rPr lang="en-US" sz="2400" dirty="0" smtClean="0"/>
              <a:t>remember and </a:t>
            </a:r>
            <a:r>
              <a:rPr lang="en-US" sz="2400" dirty="0"/>
              <a:t>transferable than simple </a:t>
            </a:r>
            <a:r>
              <a:rPr lang="en-US" sz="2400" dirty="0" smtClean="0"/>
              <a:t>explanations-lectures</a:t>
            </a:r>
            <a:endParaRPr lang="en-US" sz="2400" dirty="0"/>
          </a:p>
          <a:p>
            <a:pPr marL="914400" lvl="1" indent="-457200">
              <a:buFont typeface="Arial" panose="020B0604020202020204" pitchFamily="34" charset="0"/>
              <a:buChar char="•"/>
            </a:pPr>
            <a:r>
              <a:rPr lang="en-US" sz="2400" dirty="0"/>
              <a:t>50 MB of data is not knowledge, as 50,000 tons of concrete is not a skyscraper (Stoll, 1996)</a:t>
            </a:r>
          </a:p>
        </p:txBody>
      </p:sp>
    </p:spTree>
    <p:extLst>
      <p:ext uri="{BB962C8B-B14F-4D97-AF65-F5344CB8AC3E}">
        <p14:creationId xmlns:p14="http://schemas.microsoft.com/office/powerpoint/2010/main" val="317631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0482" name="CaixaDeTexto 1">
            <a:extLst>
              <a:ext uri="{FF2B5EF4-FFF2-40B4-BE49-F238E27FC236}">
                <a16:creationId xmlns="" xmlns:a16="http://schemas.microsoft.com/office/drawing/2014/main" id="{AD78D7DB-6080-430B-826F-C307913AC8BF}"/>
              </a:ext>
            </a:extLst>
          </p:cNvPr>
          <p:cNvSpPr txBox="1">
            <a:spLocks noChangeArrowheads="1"/>
          </p:cNvSpPr>
          <p:nvPr/>
        </p:nvSpPr>
        <p:spPr bwMode="auto">
          <a:xfrm>
            <a:off x="2774950" y="2552700"/>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pt-PT" sz="2800" dirty="0" smtClean="0">
                <a:solidFill>
                  <a:schemeClr val="tx2"/>
                </a:solidFill>
              </a:rPr>
              <a:t>SOME </a:t>
            </a:r>
            <a:r>
              <a:rPr lang="en-GB" altLang="pt-PT" sz="2800" dirty="0" smtClean="0">
                <a:solidFill>
                  <a:schemeClr val="tx2"/>
                </a:solidFill>
              </a:rPr>
              <a:t>EXAMPLES</a:t>
            </a:r>
            <a:endParaRPr lang="en-GB" altLang="pt-PT" sz="2800" dirty="0">
              <a:solidFill>
                <a:schemeClr val="tx2"/>
              </a:solidFill>
            </a:endParaRPr>
          </a:p>
          <a:p>
            <a:pPr algn="ctr" eaLnBrk="1" hangingPunct="1">
              <a:spcBef>
                <a:spcPct val="0"/>
              </a:spcBef>
              <a:buFontTx/>
              <a:buNone/>
            </a:pPr>
            <a:r>
              <a:rPr lang="en-GB" altLang="pt-PT" sz="2000" dirty="0" smtClean="0">
                <a:solidFill>
                  <a:schemeClr val="tx2"/>
                </a:solidFill>
              </a:rPr>
              <a:t>   </a:t>
            </a:r>
            <a:endParaRPr lang="en-GB" altLang="pt-PT" sz="2000" dirty="0">
              <a:solidFill>
                <a:schemeClr val="tx2"/>
              </a:solidFill>
            </a:endParaRPr>
          </a:p>
        </p:txBody>
      </p:sp>
      <p:sp>
        <p:nvSpPr>
          <p:cNvPr id="20483" name="Imagem 2" descr="Erasmus+.png">
            <a:extLst>
              <a:ext uri="{FF2B5EF4-FFF2-40B4-BE49-F238E27FC236}">
                <a16:creationId xmlns="" xmlns:a16="http://schemas.microsoft.com/office/drawing/2014/main" id="{22D8C1EA-646B-4CAB-92B2-79E1EA19E971}"/>
              </a:ext>
            </a:extLst>
          </p:cNvPr>
          <p:cNvSpPr>
            <a:spLocks noChangeAspect="1" noChangeArrowheads="1"/>
          </p:cNvSpPr>
          <p:nvPr/>
        </p:nvSpPr>
        <p:spPr bwMode="auto">
          <a:xfrm>
            <a:off x="0" y="5943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PT" altLang="pt-PT"/>
          </a:p>
        </p:txBody>
      </p:sp>
    </p:spTree>
    <p:extLst>
      <p:ext uri="{BB962C8B-B14F-4D97-AF65-F5344CB8AC3E}">
        <p14:creationId xmlns:p14="http://schemas.microsoft.com/office/powerpoint/2010/main" val="2603671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4715782" cy="453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Children as writers express themselves and cultivate skills and literacies</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23121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15" r="12719"/>
          <a:stretch/>
        </p:blipFill>
        <p:spPr bwMode="auto">
          <a:xfrm>
            <a:off x="762000" y="1421408"/>
            <a:ext cx="3062284" cy="232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54" r="11318"/>
          <a:stretch/>
        </p:blipFill>
        <p:spPr bwMode="auto">
          <a:xfrm>
            <a:off x="4800600" y="1356297"/>
            <a:ext cx="3226111" cy="245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3436" y="3962400"/>
            <a:ext cx="4321696" cy="253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Aesop’s myth modified for teaching sciences</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1530535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Computer Science – Elements of a computer and information flow</a:t>
            </a:r>
            <a:endParaRPr lang="pt-PT" altLang="pt-PT" sz="3200" dirty="0">
              <a:cs typeface="Times New Roman" panose="02020603050405020304" pitchFamily="18" charset="0"/>
            </a:endParaRPr>
          </a:p>
        </p:txBody>
      </p:sp>
      <p:pic>
        <p:nvPicPr>
          <p:cNvPr id="8" name="Picture 7" descr="D:\Akis\Desktop\pekap\Κύριος R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68" y="4031093"/>
            <a:ext cx="1197087" cy="1955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Akis\Desktop\pekap\cpu - Αντίγραφ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692" y="1697983"/>
            <a:ext cx="1085418" cy="1829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D:\Akis\Desktop\pekap\mhtrikh plake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6537" y="1697983"/>
            <a:ext cx="2123725" cy="1359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Akis\Desktop\pekap\mic -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4252062"/>
            <a:ext cx="971389" cy="17343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Akis\Desktop\pekap\MIC K PLHKTRO - Αντίγραφο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38100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Akis\Desktop\pekap\plhfo-kanonkh.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108" y="1697983"/>
            <a:ext cx="1047533" cy="15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46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Complex social issues – interacting with Autism</a:t>
            </a:r>
            <a:endParaRPr lang="pt-PT" altLang="pt-PT" sz="3200" dirty="0">
              <a:cs typeface="Times New Roman" panose="02020603050405020304" pitchFamily="18" charset="0"/>
            </a:endParaRPr>
          </a:p>
        </p:txBody>
      </p:sp>
      <p:pic>
        <p:nvPicPr>
          <p:cNvPr id="14" name="Content Placeholder 7" descr="Στιγμιότυπο 2015-11-20, 3.56.16 μ.μ..png"/>
          <p:cNvPicPr>
            <a:picLocks noChangeAspect="1"/>
          </p:cNvPicPr>
          <p:nvPr/>
        </p:nvPicPr>
        <p:blipFill>
          <a:blip r:embed="rId2">
            <a:extLst>
              <a:ext uri="{28A0092B-C50C-407E-A947-70E740481C1C}">
                <a14:useLocalDpi xmlns:a14="http://schemas.microsoft.com/office/drawing/2010/main" val="0"/>
              </a:ext>
            </a:extLst>
          </a:blip>
          <a:srcRect t="10300" b="10300"/>
          <a:stretch>
            <a:fillRect/>
          </a:stretch>
        </p:blipFill>
        <p:spPr bwMode="auto">
          <a:xfrm>
            <a:off x="762000" y="1143000"/>
            <a:ext cx="2668077" cy="159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6" descr="Στιγμιότυπο 2015-11-20, 3.56.52 μ.μ..png"/>
          <p:cNvPicPr>
            <a:picLocks noChangeAspect="1"/>
          </p:cNvPicPr>
          <p:nvPr/>
        </p:nvPicPr>
        <p:blipFill>
          <a:blip r:embed="rId3">
            <a:extLst>
              <a:ext uri="{28A0092B-C50C-407E-A947-70E740481C1C}">
                <a14:useLocalDpi xmlns:a14="http://schemas.microsoft.com/office/drawing/2010/main" val="0"/>
              </a:ext>
            </a:extLst>
          </a:blip>
          <a:srcRect t="10216" b="10216"/>
          <a:stretch>
            <a:fillRect/>
          </a:stretch>
        </p:blipFill>
        <p:spPr bwMode="auto">
          <a:xfrm>
            <a:off x="4572000" y="1752600"/>
            <a:ext cx="2607364" cy="156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ontent Placeholder 6" descr="Στιγμιότυπο 2015-11-20, 3.53.03 μ.μ..png"/>
          <p:cNvPicPr>
            <a:picLocks noChangeAspect="1"/>
          </p:cNvPicPr>
          <p:nvPr/>
        </p:nvPicPr>
        <p:blipFill>
          <a:blip r:embed="rId4">
            <a:extLst>
              <a:ext uri="{28A0092B-C50C-407E-A947-70E740481C1C}">
                <a14:useLocalDpi xmlns:a14="http://schemas.microsoft.com/office/drawing/2010/main" val="0"/>
              </a:ext>
            </a:extLst>
          </a:blip>
          <a:srcRect t="10300" b="10300"/>
          <a:stretch>
            <a:fillRect/>
          </a:stretch>
        </p:blipFill>
        <p:spPr bwMode="auto">
          <a:xfrm>
            <a:off x="746274" y="3666787"/>
            <a:ext cx="2853342" cy="17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6" descr="Στιγμιότυπο 2015-11-20, 3.58.05 μ.μ..png"/>
          <p:cNvPicPr>
            <a:picLocks noChangeAspect="1"/>
          </p:cNvPicPr>
          <p:nvPr/>
        </p:nvPicPr>
        <p:blipFill>
          <a:blip r:embed="rId5">
            <a:extLst>
              <a:ext uri="{28A0092B-C50C-407E-A947-70E740481C1C}">
                <a14:useLocalDpi xmlns:a14="http://schemas.microsoft.com/office/drawing/2010/main" val="0"/>
              </a:ext>
            </a:extLst>
          </a:blip>
          <a:srcRect t="10413" b="10413"/>
          <a:stretch>
            <a:fillRect/>
          </a:stretch>
        </p:blipFill>
        <p:spPr bwMode="auto">
          <a:xfrm>
            <a:off x="4572000" y="4114800"/>
            <a:ext cx="3042593" cy="182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94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Mathematics (the subtraction algorithm)</a:t>
            </a:r>
            <a:endParaRPr lang="pt-PT" altLang="pt-PT" sz="3200" dirty="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752600"/>
            <a:ext cx="5415959" cy="4050792"/>
          </a:xfrm>
          <a:prstGeom prst="rect">
            <a:avLst/>
          </a:prstGeom>
          <a:noFill/>
          <a:ln>
            <a:noFill/>
          </a:ln>
        </p:spPr>
      </p:pic>
    </p:spTree>
    <p:extLst>
      <p:ext uri="{BB962C8B-B14F-4D97-AF65-F5344CB8AC3E}">
        <p14:creationId xmlns:p14="http://schemas.microsoft.com/office/powerpoint/2010/main" val="2557449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Classroom/School social dynamics</a:t>
            </a:r>
            <a:endParaRPr lang="pt-PT" altLang="pt-PT" sz="3200" dirty="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052828"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04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228600" y="400084"/>
            <a:ext cx="8686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Science</a:t>
            </a:r>
            <a:endParaRPr lang="pt-PT" altLang="pt-PT" sz="3200" dirty="0">
              <a:cs typeface="Times New Roman" panose="02020603050405020304" pitchFamily="18" charset="0"/>
            </a:endParaRPr>
          </a:p>
        </p:txBody>
      </p:sp>
      <p:pic>
        <p:nvPicPr>
          <p:cNvPr id="5" name="3 - Εικόνα" descr="17342604_1784622578425155_5135490823392550293_n.jpg"/>
          <p:cNvPicPr>
            <a:picLocks noChangeAspect="1"/>
          </p:cNvPicPr>
          <p:nvPr/>
        </p:nvPicPr>
        <p:blipFill>
          <a:blip r:embed="rId2" cstate="print"/>
          <a:stretch>
            <a:fillRect/>
          </a:stretch>
        </p:blipFill>
        <p:spPr>
          <a:xfrm>
            <a:off x="2133600" y="1295400"/>
            <a:ext cx="4419600" cy="4496176"/>
          </a:xfrm>
          <a:prstGeom prst="rect">
            <a:avLst/>
          </a:prstGeom>
        </p:spPr>
      </p:pic>
    </p:spTree>
    <p:extLst>
      <p:ext uri="{BB962C8B-B14F-4D97-AF65-F5344CB8AC3E}">
        <p14:creationId xmlns:p14="http://schemas.microsoft.com/office/powerpoint/2010/main" val="2732302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 xmlns:a16="http://schemas.microsoft.com/office/drawing/2014/main" id="{314FCED4-87CB-4C9F-B60A-69067EE9732D}"/>
              </a:ext>
            </a:extLst>
          </p:cNvPr>
          <p:cNvSpPr txBox="1"/>
          <p:nvPr/>
        </p:nvSpPr>
        <p:spPr>
          <a:xfrm>
            <a:off x="304800" y="6234113"/>
            <a:ext cx="7772400" cy="522287"/>
          </a:xfrm>
          <a:prstGeom prst="rect">
            <a:avLst/>
          </a:prstGeom>
          <a:noFill/>
        </p:spPr>
        <p:txBody>
          <a:bodyPr>
            <a:spAutoFit/>
          </a:bodyPr>
          <a:lstStyle/>
          <a:p>
            <a:pPr eaLnBrk="1" fontAlgn="auto" hangingPunct="1">
              <a:spcBef>
                <a:spcPts val="0"/>
              </a:spcBef>
              <a:spcAft>
                <a:spcPts val="0"/>
              </a:spcAft>
              <a:defRPr/>
            </a:pPr>
            <a:r>
              <a:rPr lang="en-GB" sz="2800" dirty="0" smtClean="0">
                <a:solidFill>
                  <a:schemeClr val="tx1">
                    <a:lumMod val="50000"/>
                    <a:lumOff val="50000"/>
                  </a:schemeClr>
                </a:solidFill>
                <a:latin typeface="+mn-lt"/>
              </a:rPr>
              <a:t>Find us online</a:t>
            </a:r>
            <a:endParaRPr lang="en-GB" sz="2800" dirty="0">
              <a:solidFill>
                <a:schemeClr val="tx1">
                  <a:lumMod val="50000"/>
                  <a:lumOff val="50000"/>
                </a:schemeClr>
              </a:solidFill>
              <a:latin typeface="+mn-lt"/>
            </a:endParaRPr>
          </a:p>
        </p:txBody>
      </p:sp>
      <p:sp>
        <p:nvSpPr>
          <p:cNvPr id="2" name="Rectangle 1"/>
          <p:cNvSpPr/>
          <p:nvPr/>
        </p:nvSpPr>
        <p:spPr>
          <a:xfrm>
            <a:off x="2971800" y="1411069"/>
            <a:ext cx="5546455" cy="646331"/>
          </a:xfrm>
          <a:prstGeom prst="rect">
            <a:avLst/>
          </a:prstGeom>
        </p:spPr>
        <p:txBody>
          <a:bodyPr wrap="none">
            <a:spAutoFit/>
          </a:bodyPr>
          <a:lstStyle/>
          <a:p>
            <a:r>
              <a:rPr lang="el-GR" sz="3600" dirty="0"/>
              <a:t>http://www.storylogicnet.eu</a:t>
            </a:r>
          </a:p>
        </p:txBody>
      </p:sp>
      <p:sp>
        <p:nvSpPr>
          <p:cNvPr id="3" name="Rectangle 2"/>
          <p:cNvSpPr/>
          <p:nvPr/>
        </p:nvSpPr>
        <p:spPr>
          <a:xfrm>
            <a:off x="2438400" y="3612275"/>
            <a:ext cx="8305800" cy="954107"/>
          </a:xfrm>
          <a:prstGeom prst="rect">
            <a:avLst/>
          </a:prstGeom>
        </p:spPr>
        <p:txBody>
          <a:bodyPr wrap="square">
            <a:spAutoFit/>
          </a:bodyPr>
          <a:lstStyle/>
          <a:p>
            <a:r>
              <a:rPr lang="el-GR" sz="2800" dirty="0"/>
              <a:t>https://www.facebook.com/Story-Logic-Net-1989121254498121/</a:t>
            </a:r>
          </a:p>
        </p:txBody>
      </p:sp>
      <p:pic>
        <p:nvPicPr>
          <p:cNvPr id="7" name="Picture 6"/>
          <p:cNvPicPr>
            <a:picLocks noChangeAspect="1"/>
          </p:cNvPicPr>
          <p:nvPr/>
        </p:nvPicPr>
        <p:blipFill>
          <a:blip r:embed="rId2"/>
          <a:stretch>
            <a:fillRect/>
          </a:stretch>
        </p:blipFill>
        <p:spPr>
          <a:xfrm>
            <a:off x="902494" y="3327822"/>
            <a:ext cx="1376362" cy="137636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2571750" cy="1781175"/>
          </a:xfrm>
          <a:prstGeom prst="rect">
            <a:avLst/>
          </a:prstGeom>
        </p:spPr>
      </p:pic>
    </p:spTree>
    <p:extLst>
      <p:ext uri="{BB962C8B-B14F-4D97-AF65-F5344CB8AC3E}">
        <p14:creationId xmlns:p14="http://schemas.microsoft.com/office/powerpoint/2010/main" val="99620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4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GB" altLang="pt-PT" sz="2400" b="1" u="sng" dirty="0">
                <a:cs typeface="Times New Roman" panose="02020603050405020304" pitchFamily="18" charset="0"/>
              </a:rPr>
              <a:t>CONTENT</a:t>
            </a:r>
            <a:endParaRPr lang="pt-PT" altLang="pt-PT" sz="2400" u="sng" dirty="0">
              <a:cs typeface="Times New Roman" panose="02020603050405020304" pitchFamily="18" charset="0"/>
            </a:endParaRPr>
          </a:p>
        </p:txBody>
      </p:sp>
      <p:sp>
        <p:nvSpPr>
          <p:cNvPr id="2" name="Retângulo 1">
            <a:extLst>
              <a:ext uri="{FF2B5EF4-FFF2-40B4-BE49-F238E27FC236}">
                <a16:creationId xmlns="" xmlns:a16="http://schemas.microsoft.com/office/drawing/2014/main" id="{DB33882A-FAA7-4505-BD39-F7585CE256F7}"/>
              </a:ext>
            </a:extLst>
          </p:cNvPr>
          <p:cNvSpPr/>
          <p:nvPr/>
        </p:nvSpPr>
        <p:spPr>
          <a:xfrm>
            <a:off x="723900" y="1752600"/>
            <a:ext cx="7772400" cy="1785104"/>
          </a:xfrm>
          <a:prstGeom prst="rect">
            <a:avLst/>
          </a:prstGeom>
        </p:spPr>
        <p:txBody>
          <a:bodyPr wrap="square">
            <a:spAutoFit/>
          </a:bodyPr>
          <a:lstStyle/>
          <a:p>
            <a:pPr marL="342900" lvl="0" indent="-342900">
              <a:spcBef>
                <a:spcPts val="1200"/>
              </a:spcBef>
              <a:spcAft>
                <a:spcPts val="0"/>
              </a:spcAft>
              <a:buFont typeface="Arial" panose="020B0604020202020204" pitchFamily="34" charset="0"/>
              <a:buChar char="•"/>
            </a:pPr>
            <a:r>
              <a:rPr lang="pt-PT" sz="2000" dirty="0" smtClean="0">
                <a:ea typeface="Times New Roman" panose="02020603050405020304" pitchFamily="18" charset="0"/>
              </a:rPr>
              <a:t>Storytelling definition</a:t>
            </a:r>
            <a:endParaRPr lang="pt-PT" sz="2000" dirty="0">
              <a:ea typeface="Times New Roman" panose="02020603050405020304" pitchFamily="18" charset="0"/>
            </a:endParaRPr>
          </a:p>
          <a:p>
            <a:pPr marL="342900" lvl="0" indent="-342900">
              <a:spcBef>
                <a:spcPts val="1200"/>
              </a:spcBef>
              <a:spcAft>
                <a:spcPts val="0"/>
              </a:spcAft>
              <a:buFont typeface="Arial" panose="020B0604020202020204" pitchFamily="34" charset="0"/>
              <a:buChar char="•"/>
            </a:pPr>
            <a:r>
              <a:rPr lang="pt-PT" sz="2000" dirty="0" smtClean="0">
                <a:ea typeface="Calibri" panose="020F0502020204030204" pitchFamily="34" charset="0"/>
              </a:rPr>
              <a:t>Structuring a story</a:t>
            </a:r>
            <a:endParaRPr lang="pt-PT" sz="2000" dirty="0">
              <a:ea typeface="Calibri" panose="020F0502020204030204" pitchFamily="34" charset="0"/>
            </a:endParaRPr>
          </a:p>
          <a:p>
            <a:pPr marL="342900" lvl="0" indent="-342900">
              <a:spcBef>
                <a:spcPts val="1200"/>
              </a:spcBef>
              <a:spcAft>
                <a:spcPts val="0"/>
              </a:spcAft>
              <a:buFont typeface="Arial" panose="020B0604020202020204" pitchFamily="34" charset="0"/>
              <a:buChar char="•"/>
            </a:pPr>
            <a:r>
              <a:rPr lang="pt-PT" sz="2000" dirty="0" smtClean="0">
                <a:ea typeface="Calibri" panose="020F0502020204030204" pitchFamily="34" charset="0"/>
              </a:rPr>
              <a:t>Storytelling in Education</a:t>
            </a:r>
            <a:endParaRPr lang="pt-PT" sz="2000" dirty="0">
              <a:ea typeface="Calibri" panose="020F0502020204030204" pitchFamily="34" charset="0"/>
            </a:endParaRPr>
          </a:p>
          <a:p>
            <a:pPr marL="342900" lvl="0" indent="-342900">
              <a:spcBef>
                <a:spcPts val="1200"/>
              </a:spcBef>
              <a:spcAft>
                <a:spcPts val="0"/>
              </a:spcAft>
              <a:buFont typeface="Arial" panose="020B0604020202020204" pitchFamily="34" charset="0"/>
              <a:buChar char="•"/>
            </a:pPr>
            <a:r>
              <a:rPr lang="pt-PT" sz="2000" dirty="0" smtClean="0">
                <a:ea typeface="Calibri" panose="020F0502020204030204" pitchFamily="34" charset="0"/>
              </a:rPr>
              <a:t>Examples</a:t>
            </a:r>
            <a:endParaRPr lang="pt-PT" sz="2000" dirty="0">
              <a:ea typeface="Calibri" panose="020F0502020204030204" pitchFamily="34" charset="0"/>
            </a:endParaRPr>
          </a:p>
        </p:txBody>
      </p:sp>
    </p:spTree>
    <p:extLst>
      <p:ext uri="{BB962C8B-B14F-4D97-AF65-F5344CB8AC3E}">
        <p14:creationId xmlns:p14="http://schemas.microsoft.com/office/powerpoint/2010/main" val="256221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0482" name="CaixaDeTexto 1">
            <a:extLst>
              <a:ext uri="{FF2B5EF4-FFF2-40B4-BE49-F238E27FC236}">
                <a16:creationId xmlns="" xmlns:a16="http://schemas.microsoft.com/office/drawing/2014/main" id="{AD78D7DB-6080-430B-826F-C307913AC8BF}"/>
              </a:ext>
            </a:extLst>
          </p:cNvPr>
          <p:cNvSpPr txBox="1">
            <a:spLocks noChangeArrowheads="1"/>
          </p:cNvSpPr>
          <p:nvPr/>
        </p:nvSpPr>
        <p:spPr bwMode="auto">
          <a:xfrm>
            <a:off x="2774950" y="2552700"/>
            <a:ext cx="342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pt-PT" sz="2800" dirty="0" smtClean="0">
                <a:solidFill>
                  <a:schemeClr val="tx2"/>
                </a:solidFill>
              </a:rPr>
              <a:t>STORYTELLING</a:t>
            </a:r>
            <a:endParaRPr lang="en-GB" altLang="pt-PT" sz="2800" dirty="0">
              <a:solidFill>
                <a:schemeClr val="tx2"/>
              </a:solidFill>
            </a:endParaRPr>
          </a:p>
        </p:txBody>
      </p:sp>
      <p:sp>
        <p:nvSpPr>
          <p:cNvPr id="20483" name="Imagem 2" descr="Erasmus+.png">
            <a:extLst>
              <a:ext uri="{FF2B5EF4-FFF2-40B4-BE49-F238E27FC236}">
                <a16:creationId xmlns="" xmlns:a16="http://schemas.microsoft.com/office/drawing/2014/main" id="{22D8C1EA-646B-4CAB-92B2-79E1EA19E971}"/>
              </a:ext>
            </a:extLst>
          </p:cNvPr>
          <p:cNvSpPr>
            <a:spLocks noChangeAspect="1" noChangeArrowheads="1"/>
          </p:cNvSpPr>
          <p:nvPr/>
        </p:nvSpPr>
        <p:spPr bwMode="auto">
          <a:xfrm>
            <a:off x="0" y="5943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PT" altLang="pt-PT"/>
          </a:p>
        </p:txBody>
      </p:sp>
    </p:spTree>
    <p:extLst>
      <p:ext uri="{BB962C8B-B14F-4D97-AF65-F5344CB8AC3E}">
        <p14:creationId xmlns:p14="http://schemas.microsoft.com/office/powerpoint/2010/main" val="268821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1066800" y="1143000"/>
            <a:ext cx="6400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000" b="1" dirty="0" smtClean="0"/>
              <a:t>Storytelling: </a:t>
            </a:r>
            <a:r>
              <a:rPr lang="en-US" altLang="pt-PT" sz="2000" dirty="0" smtClean="0"/>
              <a:t> the art of utilizing voice/sound, language, movement, gestures and facial expressions in order to provoke thoughts, emotions and images in the brain of the “audience”</a:t>
            </a:r>
          </a:p>
          <a:p>
            <a:pPr algn="just" eaLnBrk="1" hangingPunct="1">
              <a:spcBef>
                <a:spcPct val="0"/>
              </a:spcBef>
              <a:buFontTx/>
              <a:buNone/>
            </a:pPr>
            <a:endParaRPr lang="en-US" altLang="pt-PT" sz="2000" b="1" dirty="0"/>
          </a:p>
          <a:p>
            <a:pPr algn="just" eaLnBrk="1" hangingPunct="1">
              <a:spcBef>
                <a:spcPct val="0"/>
              </a:spcBef>
              <a:buFontTx/>
              <a:buNone/>
            </a:pPr>
            <a:r>
              <a:rPr lang="en-US" altLang="pt-PT" sz="2000" b="1" dirty="0" smtClean="0"/>
              <a:t>Story:</a:t>
            </a:r>
            <a:r>
              <a:rPr lang="en-US" altLang="pt-PT" sz="2000" dirty="0" smtClean="0"/>
              <a:t> has specific structure, can be categorized in types of stories and has widely accepted structural elements</a:t>
            </a:r>
          </a:p>
          <a:p>
            <a:pPr algn="just" eaLnBrk="1" hangingPunct="1">
              <a:spcBef>
                <a:spcPct val="0"/>
              </a:spcBef>
              <a:buFontTx/>
              <a:buNone/>
            </a:pPr>
            <a:endParaRPr lang="en-US" altLang="pt-PT" sz="2000" b="1" dirty="0"/>
          </a:p>
          <a:p>
            <a:pPr algn="just" eaLnBrk="1" hangingPunct="1">
              <a:spcBef>
                <a:spcPct val="0"/>
              </a:spcBef>
              <a:buFontTx/>
              <a:buNone/>
            </a:pPr>
            <a:r>
              <a:rPr lang="en-US" altLang="pt-PT" sz="2000" b="1" dirty="0" smtClean="0"/>
              <a:t>Telling: </a:t>
            </a:r>
            <a:r>
              <a:rPr lang="en-US" altLang="pt-PT" sz="2000" dirty="0" smtClean="0"/>
              <a:t>involves a connection between teller-audience and the time-space where the story “lives”. The Teller prepares and presents the story elements utilizing </a:t>
            </a:r>
            <a:r>
              <a:rPr lang="en-US" altLang="pt-PT" sz="2000" u="sng" dirty="0" smtClean="0"/>
              <a:t>resources</a:t>
            </a:r>
            <a:r>
              <a:rPr lang="en-US" altLang="pt-PT" sz="2000" dirty="0" smtClean="0"/>
              <a:t> in order to create “magic”. At the same time he/she listens to (using also his/her eyes) the reactions of the audience and reacts appropriately so as to maintain their interest</a:t>
            </a:r>
            <a:endParaRPr lang="en-US" altLang="pt-PT"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752600"/>
            <a:ext cx="6400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000" b="1" dirty="0" smtClean="0"/>
              <a:t>Definition</a:t>
            </a:r>
          </a:p>
          <a:p>
            <a:pPr algn="just" eaLnBrk="1" hangingPunct="1">
              <a:spcBef>
                <a:spcPct val="0"/>
              </a:spcBef>
              <a:buFontTx/>
              <a:buNone/>
            </a:pPr>
            <a:r>
              <a:rPr lang="en-US" altLang="pt-PT" sz="2000" dirty="0" smtClean="0"/>
              <a:t>It is an act of communication through which a series of real or fictional elements is presented (orally or written)</a:t>
            </a:r>
          </a:p>
          <a:p>
            <a:pPr algn="just" eaLnBrk="1" hangingPunct="1">
              <a:spcBef>
                <a:spcPct val="0"/>
              </a:spcBef>
              <a:buFontTx/>
              <a:buNone/>
            </a:pPr>
            <a:endParaRPr lang="en-US" altLang="pt-PT" sz="2000" dirty="0"/>
          </a:p>
          <a:p>
            <a:pPr algn="just" eaLnBrk="1" hangingPunct="1">
              <a:spcBef>
                <a:spcPct val="0"/>
              </a:spcBef>
              <a:buFontTx/>
              <a:buNone/>
            </a:pPr>
            <a:endParaRPr lang="en-US" altLang="pt-PT" sz="2000" dirty="0" smtClean="0"/>
          </a:p>
          <a:p>
            <a:pPr algn="just" eaLnBrk="1" hangingPunct="1">
              <a:spcBef>
                <a:spcPct val="0"/>
              </a:spcBef>
              <a:buFontTx/>
              <a:buNone/>
            </a:pPr>
            <a:r>
              <a:rPr lang="en-US" altLang="pt-PT" sz="2000" b="1" dirty="0" smtClean="0"/>
              <a:t>Dynamic</a:t>
            </a:r>
            <a:r>
              <a:rPr lang="en-US" altLang="pt-PT" sz="2000" dirty="0" smtClean="0"/>
              <a:t> relationship between story, teller and audience. It is a collaborative, creative activity in which the audience is not a passive recipient, but is alive, in vigilance </a:t>
            </a:r>
            <a:endParaRPr lang="en-US" altLang="pt-PT" sz="2000" b="1" dirty="0" smtClean="0"/>
          </a:p>
          <a:p>
            <a:pPr algn="just" eaLnBrk="1" hangingPunct="1">
              <a:spcBef>
                <a:spcPct val="0"/>
              </a:spcBef>
              <a:buFontTx/>
              <a:buNone/>
            </a:pPr>
            <a:endParaRPr lang="en-US" altLang="pt-PT" sz="2000" b="1" dirty="0"/>
          </a:p>
        </p:txBody>
      </p:sp>
      <p:sp>
        <p:nvSpPr>
          <p:cNvPr id="3"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GB" altLang="pt-PT" sz="3200" b="1" dirty="0" smtClean="0">
                <a:cs typeface="Times New Roman" panose="02020603050405020304" pitchFamily="18" charset="0"/>
              </a:rPr>
              <a:t>STORYTELLING</a:t>
            </a:r>
            <a:endParaRPr lang="pt-PT" altLang="pt-PT" sz="3200" dirty="0">
              <a:cs typeface="Times New Roman" panose="02020603050405020304" pitchFamily="18" charset="0"/>
            </a:endParaRPr>
          </a:p>
        </p:txBody>
      </p:sp>
      <p:sp>
        <p:nvSpPr>
          <p:cNvPr id="4" name="TextBox 3"/>
          <p:cNvSpPr txBox="1"/>
          <p:nvPr/>
        </p:nvSpPr>
        <p:spPr>
          <a:xfrm>
            <a:off x="636588" y="4614922"/>
            <a:ext cx="2663825" cy="523875"/>
          </a:xfrm>
          <a:prstGeom prst="rect">
            <a:avLst/>
          </a:prstGeom>
          <a:solidFill>
            <a:srgbClr val="FFC000"/>
          </a:solidFill>
        </p:spPr>
        <p:txBody>
          <a:bodyPr>
            <a:spAutoFit/>
          </a:bodyPr>
          <a:lstStyle/>
          <a:p>
            <a:pPr algn="ctr" eaLnBrk="1" hangingPunct="1">
              <a:defRPr/>
            </a:pPr>
            <a:r>
              <a:rPr lang="en-US" sz="2800" dirty="0" smtClean="0">
                <a:effectLst>
                  <a:outerShdw blurRad="38100" dist="38100" dir="2700000" algn="tl">
                    <a:srgbClr val="000000">
                      <a:alpha val="43137"/>
                    </a:srgbClr>
                  </a:outerShdw>
                </a:effectLst>
                <a:latin typeface="Arial" charset="0"/>
                <a:cs typeface="Arial" charset="0"/>
              </a:rPr>
              <a:t>Teller</a:t>
            </a:r>
            <a:endParaRPr lang="el-GR" sz="2800" dirty="0">
              <a:effectLst>
                <a:outerShdw blurRad="38100" dist="38100" dir="2700000" algn="tl">
                  <a:srgbClr val="000000">
                    <a:alpha val="43137"/>
                  </a:srgbClr>
                </a:outerShdw>
              </a:effectLst>
              <a:latin typeface="Arial" charset="0"/>
              <a:cs typeface="Arial" charset="0"/>
            </a:endParaRPr>
          </a:p>
        </p:txBody>
      </p:sp>
      <p:sp>
        <p:nvSpPr>
          <p:cNvPr id="5" name="TextBox 4"/>
          <p:cNvSpPr txBox="1"/>
          <p:nvPr/>
        </p:nvSpPr>
        <p:spPr>
          <a:xfrm>
            <a:off x="5029200" y="4614922"/>
            <a:ext cx="2663825" cy="523875"/>
          </a:xfrm>
          <a:prstGeom prst="rect">
            <a:avLst/>
          </a:prstGeom>
          <a:solidFill>
            <a:srgbClr val="FFC000"/>
          </a:solidFill>
        </p:spPr>
        <p:txBody>
          <a:bodyPr>
            <a:spAutoFit/>
          </a:bodyPr>
          <a:lstStyle/>
          <a:p>
            <a:pPr algn="ctr" eaLnBrk="1" hangingPunct="1">
              <a:defRPr/>
            </a:pPr>
            <a:r>
              <a:rPr lang="en-US" sz="2800" dirty="0" smtClean="0">
                <a:effectLst>
                  <a:outerShdw blurRad="38100" dist="38100" dir="2700000" algn="tl">
                    <a:srgbClr val="000000">
                      <a:alpha val="43137"/>
                    </a:srgbClr>
                  </a:outerShdw>
                </a:effectLst>
                <a:latin typeface="Arial" charset="0"/>
                <a:cs typeface="Arial" charset="0"/>
              </a:rPr>
              <a:t>Recipient</a:t>
            </a:r>
            <a:endParaRPr lang="el-GR" sz="2800" dirty="0">
              <a:effectLst>
                <a:outerShdw blurRad="38100" dist="38100" dir="2700000" algn="tl">
                  <a:srgbClr val="000000">
                    <a:alpha val="43137"/>
                  </a:srgbClr>
                </a:outerShdw>
              </a:effectLst>
              <a:latin typeface="Arial" charset="0"/>
              <a:cs typeface="Arial" charset="0"/>
            </a:endParaRPr>
          </a:p>
        </p:txBody>
      </p:sp>
      <p:sp>
        <p:nvSpPr>
          <p:cNvPr id="6" name="Right Arrow 5"/>
          <p:cNvSpPr/>
          <p:nvPr/>
        </p:nvSpPr>
        <p:spPr>
          <a:xfrm>
            <a:off x="3516313" y="4687947"/>
            <a:ext cx="1296987" cy="379413"/>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extLst>
      <p:ext uri="{BB962C8B-B14F-4D97-AF65-F5344CB8AC3E}">
        <p14:creationId xmlns:p14="http://schemas.microsoft.com/office/powerpoint/2010/main" val="31956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752600"/>
            <a:ext cx="6400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800" dirty="0" smtClean="0"/>
              <a:t>Egypt (4000 BC)</a:t>
            </a:r>
          </a:p>
          <a:p>
            <a:pPr algn="just" eaLnBrk="1" hangingPunct="1">
              <a:spcBef>
                <a:spcPct val="0"/>
              </a:spcBef>
              <a:buFontTx/>
              <a:buNone/>
            </a:pPr>
            <a:r>
              <a:rPr lang="en-US" altLang="pt-PT" sz="2800" dirty="0" err="1" smtClean="0"/>
              <a:t>Giglamesh</a:t>
            </a:r>
            <a:r>
              <a:rPr lang="en-US" altLang="pt-PT" sz="2800" dirty="0" smtClean="0"/>
              <a:t> (1800BC)</a:t>
            </a:r>
          </a:p>
          <a:p>
            <a:pPr algn="just" eaLnBrk="1" hangingPunct="1">
              <a:spcBef>
                <a:spcPct val="0"/>
              </a:spcBef>
              <a:buFontTx/>
              <a:buNone/>
            </a:pPr>
            <a:r>
              <a:rPr lang="en-US" altLang="pt-PT" sz="2800" dirty="0" err="1" smtClean="0"/>
              <a:t>Kelts</a:t>
            </a:r>
            <a:endParaRPr lang="en-US" altLang="pt-PT" sz="2800" dirty="0" smtClean="0"/>
          </a:p>
          <a:p>
            <a:pPr algn="just" eaLnBrk="1" hangingPunct="1">
              <a:spcBef>
                <a:spcPct val="0"/>
              </a:spcBef>
              <a:buFontTx/>
              <a:buNone/>
            </a:pPr>
            <a:r>
              <a:rPr lang="en-US" altLang="pt-PT" sz="2800" dirty="0" smtClean="0"/>
              <a:t>Homer-Aristotle</a:t>
            </a:r>
          </a:p>
          <a:p>
            <a:pPr algn="just" eaLnBrk="1" hangingPunct="1">
              <a:spcBef>
                <a:spcPct val="0"/>
              </a:spcBef>
              <a:buFontTx/>
              <a:buNone/>
            </a:pPr>
            <a:r>
              <a:rPr lang="en-US" altLang="pt-PT" sz="2800" dirty="0" err="1" smtClean="0"/>
              <a:t>Nibelungenlied</a:t>
            </a:r>
            <a:endParaRPr lang="en-US" altLang="pt-PT" sz="2800" dirty="0" smtClean="0"/>
          </a:p>
          <a:p>
            <a:pPr algn="just" eaLnBrk="1" hangingPunct="1">
              <a:spcBef>
                <a:spcPct val="0"/>
              </a:spcBef>
              <a:buFontTx/>
              <a:buNone/>
            </a:pPr>
            <a:r>
              <a:rPr lang="en-US" altLang="pt-PT" sz="2800" dirty="0" smtClean="0"/>
              <a:t>1001 </a:t>
            </a:r>
            <a:r>
              <a:rPr lang="en-US" altLang="pt-PT" sz="2800" dirty="0" err="1" smtClean="0"/>
              <a:t>Nightw</a:t>
            </a:r>
            <a:r>
              <a:rPr lang="en-US" altLang="pt-PT" sz="2800" dirty="0" smtClean="0"/>
              <a:t> (India, Iran, Syria)</a:t>
            </a:r>
          </a:p>
          <a:p>
            <a:pPr algn="just" eaLnBrk="1" hangingPunct="1">
              <a:spcBef>
                <a:spcPct val="0"/>
              </a:spcBef>
              <a:buFontTx/>
              <a:buNone/>
            </a:pPr>
            <a:r>
              <a:rPr lang="en-US" altLang="pt-PT" sz="2800" dirty="0" smtClean="0"/>
              <a:t>Bards – Troubadours</a:t>
            </a:r>
          </a:p>
          <a:p>
            <a:pPr algn="just" eaLnBrk="1" hangingPunct="1">
              <a:spcBef>
                <a:spcPct val="0"/>
              </a:spcBef>
              <a:buFontTx/>
              <a:buNone/>
            </a:pPr>
            <a:r>
              <a:rPr lang="en-US" altLang="pt-PT" sz="2800" dirty="0" smtClean="0"/>
              <a:t>…</a:t>
            </a:r>
            <a:endParaRPr lang="en-US" altLang="pt-PT" sz="2800" dirty="0"/>
          </a:p>
        </p:txBody>
      </p:sp>
      <p:sp>
        <p:nvSpPr>
          <p:cNvPr id="3"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SINCE WHEN?</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3704733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752600"/>
            <a:ext cx="6400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US" altLang="pt-PT" dirty="0" smtClean="0"/>
          </a:p>
          <a:p>
            <a:pPr algn="just" eaLnBrk="1" hangingPunct="1">
              <a:spcBef>
                <a:spcPct val="0"/>
              </a:spcBef>
              <a:buFontTx/>
              <a:buNone/>
            </a:pPr>
            <a:endParaRPr lang="en-US" altLang="pt-PT" dirty="0"/>
          </a:p>
          <a:p>
            <a:pPr algn="just" eaLnBrk="1" hangingPunct="1">
              <a:spcBef>
                <a:spcPct val="0"/>
              </a:spcBef>
              <a:buFontTx/>
              <a:buNone/>
            </a:pPr>
            <a:endParaRPr lang="en-US" altLang="pt-PT" dirty="0" smtClean="0"/>
          </a:p>
          <a:p>
            <a:pPr algn="just" eaLnBrk="1" hangingPunct="1">
              <a:spcBef>
                <a:spcPct val="0"/>
              </a:spcBef>
              <a:buFontTx/>
              <a:buNone/>
            </a:pPr>
            <a:endParaRPr lang="en-US" altLang="pt-PT" dirty="0"/>
          </a:p>
          <a:p>
            <a:pPr algn="just" eaLnBrk="1" hangingPunct="1">
              <a:spcBef>
                <a:spcPct val="0"/>
              </a:spcBef>
              <a:buFontTx/>
              <a:buNone/>
            </a:pPr>
            <a:endParaRPr lang="en-US" altLang="pt-PT" dirty="0" smtClean="0"/>
          </a:p>
          <a:p>
            <a:pPr algn="just" eaLnBrk="1" hangingPunct="1">
              <a:spcBef>
                <a:spcPct val="0"/>
              </a:spcBef>
              <a:buFontTx/>
              <a:buNone/>
            </a:pPr>
            <a:endParaRPr lang="en-US" altLang="pt-PT" dirty="0"/>
          </a:p>
          <a:p>
            <a:pPr algn="just" eaLnBrk="1" hangingPunct="1">
              <a:spcBef>
                <a:spcPct val="0"/>
              </a:spcBef>
              <a:buFontTx/>
              <a:buNone/>
            </a:pPr>
            <a:r>
              <a:rPr lang="en-US" altLang="pt-PT" dirty="0" smtClean="0"/>
              <a:t>Lascaux – 40,000BC</a:t>
            </a:r>
          </a:p>
        </p:txBody>
      </p:sp>
      <p:sp>
        <p:nvSpPr>
          <p:cNvPr id="3"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6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EVEN OLDER</a:t>
            </a:r>
            <a:endParaRPr lang="pt-PT" altLang="pt-PT" sz="3200" dirty="0">
              <a:cs typeface="Times New Roman" panose="02020603050405020304" pitchFamily="18" charset="0"/>
            </a:endParaRPr>
          </a:p>
        </p:txBody>
      </p:sp>
      <p:pic>
        <p:nvPicPr>
          <p:cNvPr id="4" name="Picture 2" descr="http://www.sigmalive.com/files/imagecache/new_headline/files/node_images/5/8/8/129588/lascaux_c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514931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5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ângulo 3">
            <a:extLst>
              <a:ext uri="{FF2B5EF4-FFF2-40B4-BE49-F238E27FC236}">
                <a16:creationId xmlns="" xmlns:a16="http://schemas.microsoft.com/office/drawing/2014/main" id="{E09EDDEF-3490-4E45-9118-615745AB4D1F}"/>
              </a:ext>
            </a:extLst>
          </p:cNvPr>
          <p:cNvSpPr>
            <a:spLocks noChangeArrowheads="1"/>
          </p:cNvSpPr>
          <p:nvPr/>
        </p:nvSpPr>
        <p:spPr bwMode="auto">
          <a:xfrm>
            <a:off x="990600" y="175260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pt-PT" sz="2400" b="1" dirty="0" smtClean="0"/>
              <a:t>Narrative content: </a:t>
            </a:r>
            <a:r>
              <a:rPr lang="en-US" altLang="pt-PT" sz="2400" dirty="0" smtClean="0"/>
              <a:t>facts and actions</a:t>
            </a:r>
            <a:endParaRPr lang="en-US" altLang="pt-PT" sz="2400" b="1" dirty="0" smtClean="0"/>
          </a:p>
          <a:p>
            <a:pPr algn="just" eaLnBrk="1" hangingPunct="1">
              <a:spcBef>
                <a:spcPct val="0"/>
              </a:spcBef>
              <a:buFontTx/>
              <a:buNone/>
            </a:pPr>
            <a:endParaRPr lang="en-US" altLang="pt-PT" sz="2400" b="1" dirty="0"/>
          </a:p>
          <a:p>
            <a:pPr algn="just" eaLnBrk="1" hangingPunct="1">
              <a:spcBef>
                <a:spcPct val="0"/>
              </a:spcBef>
              <a:buFontTx/>
              <a:buNone/>
            </a:pPr>
            <a:r>
              <a:rPr lang="en-US" altLang="pt-PT" sz="2400" b="1" dirty="0" smtClean="0"/>
              <a:t>Narrative act: </a:t>
            </a:r>
            <a:r>
              <a:rPr lang="en-US" altLang="pt-PT" sz="2400" dirty="0" smtClean="0"/>
              <a:t>the way that the narrator presents the facts and actions</a:t>
            </a:r>
            <a:endParaRPr lang="en-US" altLang="pt-PT" sz="2400" b="1" dirty="0" smtClean="0"/>
          </a:p>
          <a:p>
            <a:pPr algn="just" eaLnBrk="1" hangingPunct="1">
              <a:spcBef>
                <a:spcPct val="0"/>
              </a:spcBef>
              <a:buFontTx/>
              <a:buNone/>
            </a:pPr>
            <a:endParaRPr lang="en-US" altLang="pt-PT" sz="2400" b="1" dirty="0"/>
          </a:p>
          <a:p>
            <a:pPr algn="just" eaLnBrk="1" hangingPunct="1">
              <a:spcBef>
                <a:spcPct val="0"/>
              </a:spcBef>
              <a:buFontTx/>
              <a:buNone/>
            </a:pPr>
            <a:endParaRPr lang="en-US" altLang="pt-PT" sz="2400" b="1" dirty="0" smtClean="0"/>
          </a:p>
          <a:p>
            <a:pPr algn="just" eaLnBrk="1" hangingPunct="1">
              <a:spcBef>
                <a:spcPct val="0"/>
              </a:spcBef>
              <a:buFontTx/>
              <a:buNone/>
            </a:pPr>
            <a:r>
              <a:rPr lang="en-US" altLang="pt-PT" sz="2400" b="1" dirty="0" smtClean="0"/>
              <a:t>CAUTION: </a:t>
            </a:r>
            <a:r>
              <a:rPr lang="en-US" altLang="pt-PT" sz="2400" dirty="0" smtClean="0"/>
              <a:t>they can be very different, depending on the narrator</a:t>
            </a:r>
            <a:endParaRPr lang="en-US" altLang="pt-PT" sz="2400" b="1" dirty="0" smtClean="0"/>
          </a:p>
        </p:txBody>
      </p:sp>
      <p:sp>
        <p:nvSpPr>
          <p:cNvPr id="3" name="Retângulo 1">
            <a:extLst>
              <a:ext uri="{FF2B5EF4-FFF2-40B4-BE49-F238E27FC236}">
                <a16:creationId xmlns="" xmlns:a16="http://schemas.microsoft.com/office/drawing/2014/main" id="{4F7DF85B-0C3B-4FAB-BC28-2A5011017EB4}"/>
              </a:ext>
            </a:extLst>
          </p:cNvPr>
          <p:cNvSpPr>
            <a:spLocks noChangeArrowheads="1"/>
          </p:cNvSpPr>
          <p:nvPr/>
        </p:nvSpPr>
        <p:spPr bwMode="auto">
          <a:xfrm>
            <a:off x="1219200" y="914400"/>
            <a:ext cx="67818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15000"/>
              </a:lnSpc>
              <a:spcBef>
                <a:spcPts val="600"/>
              </a:spcBef>
              <a:spcAft>
                <a:spcPts val="1000"/>
              </a:spcAft>
            </a:pPr>
            <a:r>
              <a:rPr lang="en-US" altLang="pt-PT" sz="3200" b="1" dirty="0" smtClean="0">
                <a:cs typeface="Times New Roman" panose="02020603050405020304" pitchFamily="18" charset="0"/>
              </a:rPr>
              <a:t>DISCRETE NARRATIVE PARTS</a:t>
            </a:r>
            <a:endParaRPr lang="pt-PT" altLang="pt-PT" sz="3200" dirty="0">
              <a:cs typeface="Times New Roman" panose="02020603050405020304" pitchFamily="18" charset="0"/>
            </a:endParaRPr>
          </a:p>
        </p:txBody>
      </p:sp>
    </p:spTree>
    <p:extLst>
      <p:ext uri="{BB962C8B-B14F-4D97-AF65-F5344CB8AC3E}">
        <p14:creationId xmlns:p14="http://schemas.microsoft.com/office/powerpoint/2010/main" val="345853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Personalizado 1">
      <a:dk1>
        <a:sysClr val="windowText" lastClr="000000"/>
      </a:dk1>
      <a:lt1>
        <a:sysClr val="window" lastClr="FFFFFF"/>
      </a:lt1>
      <a:dk2>
        <a:srgbClr val="5A6378"/>
      </a:dk2>
      <a:lt2>
        <a:srgbClr val="D4D4D6"/>
      </a:lt2>
      <a:accent1>
        <a:srgbClr val="FFADAD"/>
      </a:accent1>
      <a:accent2>
        <a:srgbClr val="60B5CC"/>
      </a:accent2>
      <a:accent3>
        <a:srgbClr val="E66C7D"/>
      </a:accent3>
      <a:accent4>
        <a:srgbClr val="00DEA4"/>
      </a:accent4>
      <a:accent5>
        <a:srgbClr val="3F3F3F"/>
      </a:accent5>
      <a:accent6>
        <a:srgbClr val="FFD15C"/>
      </a:accent6>
      <a:hlink>
        <a:srgbClr val="60B5CC"/>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Personalizado 1">
      <a:dk1>
        <a:sysClr val="windowText" lastClr="000000"/>
      </a:dk1>
      <a:lt1>
        <a:sysClr val="window" lastClr="FFFFFF"/>
      </a:lt1>
      <a:dk2>
        <a:srgbClr val="5A6378"/>
      </a:dk2>
      <a:lt2>
        <a:srgbClr val="D4D4D6"/>
      </a:lt2>
      <a:accent1>
        <a:srgbClr val="FFADAD"/>
      </a:accent1>
      <a:accent2>
        <a:srgbClr val="60B5CC"/>
      </a:accent2>
      <a:accent3>
        <a:srgbClr val="E66C7D"/>
      </a:accent3>
      <a:accent4>
        <a:srgbClr val="00DEA4"/>
      </a:accent4>
      <a:accent5>
        <a:srgbClr val="3F3F3F"/>
      </a:accent5>
      <a:accent6>
        <a:srgbClr val="FFD15C"/>
      </a:accent6>
      <a:hlink>
        <a:srgbClr val="60B5CC"/>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28654</TotalTime>
  <Words>905</Words>
  <Application>Microsoft Office PowerPoint</Application>
  <PresentationFormat>On-screen Show (4:3)</PresentationFormat>
  <Paragraphs>149</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Lato</vt:lpstr>
      <vt:lpstr>Times New Roman</vt:lpstr>
      <vt:lpstr>Tema do Office</vt:lpstr>
      <vt:lpstr>1_Tema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Gonçalo Meireles</dc:creator>
  <cp:lastModifiedBy>akis</cp:lastModifiedBy>
  <cp:revision>300</cp:revision>
  <cp:lastPrinted>2019-03-26T16:44:54Z</cp:lastPrinted>
  <dcterms:created xsi:type="dcterms:W3CDTF">2015-10-30T10:14:36Z</dcterms:created>
  <dcterms:modified xsi:type="dcterms:W3CDTF">2020-10-22T15:08:42Z</dcterms:modified>
</cp:coreProperties>
</file>